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0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1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2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3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4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5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6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7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8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19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0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21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2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23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24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theme/theme25.xml" ContentType="application/vnd.openxmlformats-officedocument.theme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theme/theme26.xml" ContentType="application/vnd.openxmlformats-officedocument.theme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theme/theme27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28.xml" ContentType="application/vnd.openxmlformats-officedocument.theme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29.xml" ContentType="application/vnd.openxmlformats-officedocument.theme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0.xml" ContentType="application/vnd.openxmlformats-officedocument.theme+xml"/>
  <Override PartName="/ppt/tags/tag1.xml" ContentType="application/vnd.openxmlformats-officedocument.presentationml.tags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31.xml" ContentType="application/vnd.openxmlformats-officedocument.theme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32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33.xml" ContentType="application/vnd.openxmlformats-officedocument.theme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theme/theme34.xml" ContentType="application/vnd.openxmlformats-officedocument.theme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35.xml" ContentType="application/vnd.openxmlformats-officedocument.theme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theme/theme36.xml" ContentType="application/vnd.openxmlformats-officedocument.theme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theme/theme37.xml" ContentType="application/vnd.openxmlformats-officedocument.theme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theme/theme38.xml" ContentType="application/vnd.openxmlformats-officedocument.theme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39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0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theme/theme41.xml" ContentType="application/vnd.openxmlformats-officedocument.theme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theme/theme42.xml" ContentType="application/vnd.openxmlformats-officedocument.theme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theme/theme43.xml" ContentType="application/vnd.openxmlformats-officedocument.theme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theme/theme44.xml" ContentType="application/vnd.openxmlformats-officedocument.theme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theme/theme45.xml" ContentType="application/vnd.openxmlformats-officedocument.theme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theme/theme46.xml" ContentType="application/vnd.openxmlformats-officedocument.theme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theme/theme47.xml" ContentType="application/vnd.openxmlformats-officedocument.theme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theme/theme48.xml" ContentType="application/vnd.openxmlformats-officedocument.theme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theme/theme49.xml" ContentType="application/vnd.openxmlformats-officedocument.theme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theme/theme50.xml" ContentType="application/vnd.openxmlformats-officedocument.theme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theme/theme51.xml" ContentType="application/vnd.openxmlformats-officedocument.theme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theme/theme52.xml" ContentType="application/vnd.openxmlformats-officedocument.theme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theme/theme53.xml" ContentType="application/vnd.openxmlformats-officedocument.theme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theme/theme54.xml" ContentType="application/vnd.openxmlformats-officedocument.theme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theme/theme55.xml" ContentType="application/vnd.openxmlformats-officedocument.theme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theme/theme56.xml" ContentType="application/vnd.openxmlformats-officedocument.theme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theme/theme57.xml" ContentType="application/vnd.openxmlformats-officedocument.theme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theme/theme58.xml" ContentType="application/vnd.openxmlformats-officedocument.theme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theme/theme59.xml" ContentType="application/vnd.openxmlformats-officedocument.theme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theme/theme60.xml" ContentType="application/vnd.openxmlformats-officedocument.theme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theme/theme61.xml" ContentType="application/vnd.openxmlformats-officedocument.theme+xml"/>
  <Override PartName="/ppt/theme/theme6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9" r:id="rId4"/>
    <p:sldMasterId id="2147483711" r:id="rId5"/>
    <p:sldMasterId id="2147483726" r:id="rId6"/>
    <p:sldMasterId id="2147483742" r:id="rId7"/>
    <p:sldMasterId id="2147483756" r:id="rId8"/>
    <p:sldMasterId id="2147483768" r:id="rId9"/>
    <p:sldMasterId id="2147483782" r:id="rId10"/>
    <p:sldMasterId id="2147483796" r:id="rId11"/>
    <p:sldMasterId id="2147483810" r:id="rId12"/>
    <p:sldMasterId id="2147483822" r:id="rId13"/>
    <p:sldMasterId id="2147483835" r:id="rId14"/>
    <p:sldMasterId id="2147483848" r:id="rId15"/>
    <p:sldMasterId id="2147483860" r:id="rId16"/>
    <p:sldMasterId id="2147483872" r:id="rId17"/>
    <p:sldMasterId id="2147483884" r:id="rId18"/>
    <p:sldMasterId id="2147483898" r:id="rId19"/>
    <p:sldMasterId id="2147483912" r:id="rId20"/>
    <p:sldMasterId id="2147483926" r:id="rId21"/>
    <p:sldMasterId id="2147483940" r:id="rId22"/>
    <p:sldMasterId id="2147483952" r:id="rId23"/>
    <p:sldMasterId id="2147483964" r:id="rId24"/>
    <p:sldMasterId id="2147483976" r:id="rId25"/>
    <p:sldMasterId id="2147483988" r:id="rId26"/>
    <p:sldMasterId id="2147484000" r:id="rId27"/>
    <p:sldMasterId id="2147484015" r:id="rId28"/>
    <p:sldMasterId id="2147484028" r:id="rId29"/>
    <p:sldMasterId id="2147484040" r:id="rId30"/>
    <p:sldMasterId id="2147484056" r:id="rId31"/>
    <p:sldMasterId id="2147484068" r:id="rId32"/>
    <p:sldMasterId id="2147484082" r:id="rId33"/>
    <p:sldMasterId id="2147484094" r:id="rId34"/>
    <p:sldMasterId id="2147484107" r:id="rId35"/>
    <p:sldMasterId id="2147484121" r:id="rId36"/>
    <p:sldMasterId id="2147484134" r:id="rId37"/>
    <p:sldMasterId id="2147484149" r:id="rId38"/>
    <p:sldMasterId id="2147484163" r:id="rId39"/>
    <p:sldMasterId id="2147484175" r:id="rId40"/>
    <p:sldMasterId id="2147484188" r:id="rId41"/>
    <p:sldMasterId id="2147484202" r:id="rId42"/>
    <p:sldMasterId id="2147484216" r:id="rId43"/>
    <p:sldMasterId id="2147484230" r:id="rId44"/>
    <p:sldMasterId id="2147484245" r:id="rId45"/>
    <p:sldMasterId id="2147484257" r:id="rId46"/>
    <p:sldMasterId id="2147484269" r:id="rId47"/>
    <p:sldMasterId id="2147484281" r:id="rId48"/>
    <p:sldMasterId id="2147484295" r:id="rId49"/>
    <p:sldMasterId id="2147484310" r:id="rId50"/>
    <p:sldMasterId id="2147484324" r:id="rId51"/>
    <p:sldMasterId id="2147484338" r:id="rId52"/>
    <p:sldMasterId id="2147484352" r:id="rId53"/>
    <p:sldMasterId id="2147484367" r:id="rId54"/>
    <p:sldMasterId id="2147484381" r:id="rId55"/>
    <p:sldMasterId id="2147484396" r:id="rId56"/>
    <p:sldMasterId id="2147484410" r:id="rId57"/>
    <p:sldMasterId id="2147484425" r:id="rId58"/>
    <p:sldMasterId id="2147484439" r:id="rId59"/>
    <p:sldMasterId id="2147484453" r:id="rId60"/>
    <p:sldMasterId id="2147484467" r:id="rId61"/>
  </p:sldMasterIdLst>
  <p:notesMasterIdLst>
    <p:notesMasterId r:id="rId63"/>
  </p:notesMasterIdLst>
  <p:sldIdLst>
    <p:sldId id="263" r:id="rId62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02A"/>
    <a:srgbClr val="187A2F"/>
    <a:srgbClr val="06D8BF"/>
    <a:srgbClr val="4B731F"/>
    <a:srgbClr val="CFAFE7"/>
    <a:srgbClr val="E1CCF0"/>
    <a:srgbClr val="39554A"/>
    <a:srgbClr val="009900"/>
    <a:srgbClr val="2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164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61" Type="http://schemas.openxmlformats.org/officeDocument/2006/relationships/slideMaster" Target="slideMasters/slideMaster6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ECD6B-30E6-4FB3-A1F2-CACBB7A31433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B7A35-567E-4E75-9D70-E43DE64F8C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7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5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9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0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1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2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5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6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7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8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0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1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2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3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4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6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8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9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0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1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1" y="2181228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4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137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9" y="293691"/>
            <a:ext cx="1814381" cy="148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3569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35826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12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59" y="12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53796-D1D7-49FA-9709-CA51B1B1B3F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9666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2" y="293703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4" y="2181255"/>
            <a:ext cx="8970433" cy="1031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30000"/>
              </a:lnSpc>
              <a:defRPr sz="1462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61" y="3284554"/>
            <a:ext cx="4055269" cy="6492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137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6234715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A6DD6-07B0-41D2-A8CB-3435D095D07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99206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7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0996" indent="0">
              <a:buNone/>
              <a:defRPr sz="1462"/>
            </a:lvl2pPr>
            <a:lvl3pPr marL="741984" indent="0">
              <a:buNone/>
              <a:defRPr sz="1300"/>
            </a:lvl3pPr>
            <a:lvl4pPr marL="1112975" indent="0">
              <a:buNone/>
              <a:defRPr sz="1137"/>
            </a:lvl4pPr>
            <a:lvl5pPr marL="1483966" indent="0">
              <a:buNone/>
              <a:defRPr sz="1137"/>
            </a:lvl5pPr>
            <a:lvl6pPr marL="1854957" indent="0">
              <a:buNone/>
              <a:defRPr sz="1137"/>
            </a:lvl6pPr>
            <a:lvl7pPr marL="2225949" indent="0">
              <a:buNone/>
              <a:defRPr sz="1137"/>
            </a:lvl7pPr>
            <a:lvl8pPr marL="2596941" indent="0">
              <a:buNone/>
              <a:defRPr sz="1137"/>
            </a:lvl8pPr>
            <a:lvl9pPr marL="2967931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EA35E-D154-4FFB-80A5-44B6CCEEA0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3657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47" y="112554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2518" y="112554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7A3BA-EFF1-49C1-A6A8-339559C6A82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4579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3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0996" indent="0">
              <a:buNone/>
              <a:defRPr sz="1625" b="1"/>
            </a:lvl2pPr>
            <a:lvl3pPr marL="741984" indent="0">
              <a:buNone/>
              <a:defRPr sz="1462" b="1"/>
            </a:lvl3pPr>
            <a:lvl4pPr marL="1112975" indent="0">
              <a:buNone/>
              <a:defRPr sz="1300" b="1"/>
            </a:lvl4pPr>
            <a:lvl5pPr marL="1483966" indent="0">
              <a:buNone/>
              <a:defRPr sz="1300" b="1"/>
            </a:lvl5pPr>
            <a:lvl6pPr marL="1854957" indent="0">
              <a:buNone/>
              <a:defRPr sz="1300" b="1"/>
            </a:lvl6pPr>
            <a:lvl7pPr marL="2225949" indent="0">
              <a:buNone/>
              <a:defRPr sz="1300" b="1"/>
            </a:lvl7pPr>
            <a:lvl8pPr marL="2596941" indent="0">
              <a:buNone/>
              <a:defRPr sz="1300" b="1"/>
            </a:lvl8pPr>
            <a:lvl9pPr marL="2967931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13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6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0996" indent="0">
              <a:buNone/>
              <a:defRPr sz="1625" b="1"/>
            </a:lvl2pPr>
            <a:lvl3pPr marL="741984" indent="0">
              <a:buNone/>
              <a:defRPr sz="1462" b="1"/>
            </a:lvl3pPr>
            <a:lvl4pPr marL="1112975" indent="0">
              <a:buNone/>
              <a:defRPr sz="1300" b="1"/>
            </a:lvl4pPr>
            <a:lvl5pPr marL="1483966" indent="0">
              <a:buNone/>
              <a:defRPr sz="1300" b="1"/>
            </a:lvl5pPr>
            <a:lvl6pPr marL="1854957" indent="0">
              <a:buNone/>
              <a:defRPr sz="1300" b="1"/>
            </a:lvl6pPr>
            <a:lvl7pPr marL="2225949" indent="0">
              <a:buNone/>
              <a:defRPr sz="1300" b="1"/>
            </a:lvl7pPr>
            <a:lvl8pPr marL="2596941" indent="0">
              <a:buNone/>
              <a:defRPr sz="1300" b="1"/>
            </a:lvl8pPr>
            <a:lvl9pPr marL="2967931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6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17BAE-8F02-4F7E-8AA0-78A2F51F448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61785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90BD3-2D19-4B8B-8806-7C2F58CA84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82421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CEEAD-9E71-4B4E-822B-B07E8B1BDB3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3109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16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79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16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0996" indent="0">
              <a:buNone/>
              <a:defRPr sz="975"/>
            </a:lvl2pPr>
            <a:lvl3pPr marL="741984" indent="0">
              <a:buNone/>
              <a:defRPr sz="812"/>
            </a:lvl3pPr>
            <a:lvl4pPr marL="1112975" indent="0">
              <a:buNone/>
              <a:defRPr sz="731"/>
            </a:lvl4pPr>
            <a:lvl5pPr marL="1483966" indent="0">
              <a:buNone/>
              <a:defRPr sz="731"/>
            </a:lvl5pPr>
            <a:lvl6pPr marL="1854957" indent="0">
              <a:buNone/>
              <a:defRPr sz="731"/>
            </a:lvl6pPr>
            <a:lvl7pPr marL="2225949" indent="0">
              <a:buNone/>
              <a:defRPr sz="731"/>
            </a:lvl7pPr>
            <a:lvl8pPr marL="2596941" indent="0">
              <a:buNone/>
              <a:defRPr sz="731"/>
            </a:lvl8pPr>
            <a:lvl9pPr marL="2967931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5475-B86F-4AA4-9BA1-25A99659AE07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41611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0996" indent="0">
              <a:buNone/>
              <a:defRPr sz="2275"/>
            </a:lvl2pPr>
            <a:lvl3pPr marL="741984" indent="0">
              <a:buNone/>
              <a:defRPr sz="1950"/>
            </a:lvl3pPr>
            <a:lvl4pPr marL="1112975" indent="0">
              <a:buNone/>
              <a:defRPr sz="1625"/>
            </a:lvl4pPr>
            <a:lvl5pPr marL="1483966" indent="0">
              <a:buNone/>
              <a:defRPr sz="1625"/>
            </a:lvl5pPr>
            <a:lvl6pPr marL="1854957" indent="0">
              <a:buNone/>
              <a:defRPr sz="1625"/>
            </a:lvl6pPr>
            <a:lvl7pPr marL="2225949" indent="0">
              <a:buNone/>
              <a:defRPr sz="1625"/>
            </a:lvl7pPr>
            <a:lvl8pPr marL="2596941" indent="0">
              <a:buNone/>
              <a:defRPr sz="1625"/>
            </a:lvl8pPr>
            <a:lvl9pPr marL="2967931" indent="0">
              <a:buNone/>
              <a:defRPr sz="162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0996" indent="0">
              <a:buNone/>
              <a:defRPr sz="975"/>
            </a:lvl2pPr>
            <a:lvl3pPr marL="741984" indent="0">
              <a:buNone/>
              <a:defRPr sz="812"/>
            </a:lvl3pPr>
            <a:lvl4pPr marL="1112975" indent="0">
              <a:buNone/>
              <a:defRPr sz="731"/>
            </a:lvl4pPr>
            <a:lvl5pPr marL="1483966" indent="0">
              <a:buNone/>
              <a:defRPr sz="731"/>
            </a:lvl5pPr>
            <a:lvl6pPr marL="1854957" indent="0">
              <a:buNone/>
              <a:defRPr sz="731"/>
            </a:lvl6pPr>
            <a:lvl7pPr marL="2225949" indent="0">
              <a:buNone/>
              <a:defRPr sz="731"/>
            </a:lvl7pPr>
            <a:lvl8pPr marL="2596941" indent="0">
              <a:buNone/>
              <a:defRPr sz="731"/>
            </a:lvl8pPr>
            <a:lvl9pPr marL="2967931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B6E71-6DB8-40FC-8197-BBEA551349E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414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1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72869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2896C-CDA3-4CDD-9CEE-27DE657223E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92013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12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59" y="12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53796-D1D7-49FA-9709-CA51B1B1B3F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06338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0"/>
            <a:ext cx="8268758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7340" y="1125538"/>
            <a:ext cx="9126934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BF9C9-2F48-4FE2-9CF5-955AE983F12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93690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9445098" y="6565903"/>
            <a:ext cx="232172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6B83EF-47E3-4482-9018-FB97014F116C}" type="slidenum">
              <a:rPr lang="en-US" sz="812" smtClean="0">
                <a:solidFill>
                  <a:srgbClr val="41414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12" dirty="0">
              <a:solidFill>
                <a:srgbClr val="414142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39948" y="301936"/>
            <a:ext cx="8684943" cy="29832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366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2" y="293703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4" y="2181255"/>
            <a:ext cx="8970433" cy="1031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30000"/>
              </a:lnSpc>
              <a:defRPr sz="1462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61" y="3284554"/>
            <a:ext cx="4055269" cy="6492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137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46162737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A6DD6-07B0-41D2-A8CB-3435D095D07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48342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7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0996" indent="0">
              <a:buNone/>
              <a:defRPr sz="1462"/>
            </a:lvl2pPr>
            <a:lvl3pPr marL="741984" indent="0">
              <a:buNone/>
              <a:defRPr sz="1300"/>
            </a:lvl3pPr>
            <a:lvl4pPr marL="1112975" indent="0">
              <a:buNone/>
              <a:defRPr sz="1137"/>
            </a:lvl4pPr>
            <a:lvl5pPr marL="1483966" indent="0">
              <a:buNone/>
              <a:defRPr sz="1137"/>
            </a:lvl5pPr>
            <a:lvl6pPr marL="1854957" indent="0">
              <a:buNone/>
              <a:defRPr sz="1137"/>
            </a:lvl6pPr>
            <a:lvl7pPr marL="2225949" indent="0">
              <a:buNone/>
              <a:defRPr sz="1137"/>
            </a:lvl7pPr>
            <a:lvl8pPr marL="2596941" indent="0">
              <a:buNone/>
              <a:defRPr sz="1137"/>
            </a:lvl8pPr>
            <a:lvl9pPr marL="2967931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EA35E-D154-4FFB-80A5-44B6CCEEA0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7739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47" y="112554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2518" y="112554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7A3BA-EFF1-49C1-A6A8-339559C6A82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4749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3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0996" indent="0">
              <a:buNone/>
              <a:defRPr sz="1625" b="1"/>
            </a:lvl2pPr>
            <a:lvl3pPr marL="741984" indent="0">
              <a:buNone/>
              <a:defRPr sz="1462" b="1"/>
            </a:lvl3pPr>
            <a:lvl4pPr marL="1112975" indent="0">
              <a:buNone/>
              <a:defRPr sz="1300" b="1"/>
            </a:lvl4pPr>
            <a:lvl5pPr marL="1483966" indent="0">
              <a:buNone/>
              <a:defRPr sz="1300" b="1"/>
            </a:lvl5pPr>
            <a:lvl6pPr marL="1854957" indent="0">
              <a:buNone/>
              <a:defRPr sz="1300" b="1"/>
            </a:lvl6pPr>
            <a:lvl7pPr marL="2225949" indent="0">
              <a:buNone/>
              <a:defRPr sz="1300" b="1"/>
            </a:lvl7pPr>
            <a:lvl8pPr marL="2596941" indent="0">
              <a:buNone/>
              <a:defRPr sz="1300" b="1"/>
            </a:lvl8pPr>
            <a:lvl9pPr marL="2967931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13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6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0996" indent="0">
              <a:buNone/>
              <a:defRPr sz="1625" b="1"/>
            </a:lvl2pPr>
            <a:lvl3pPr marL="741984" indent="0">
              <a:buNone/>
              <a:defRPr sz="1462" b="1"/>
            </a:lvl3pPr>
            <a:lvl4pPr marL="1112975" indent="0">
              <a:buNone/>
              <a:defRPr sz="1300" b="1"/>
            </a:lvl4pPr>
            <a:lvl5pPr marL="1483966" indent="0">
              <a:buNone/>
              <a:defRPr sz="1300" b="1"/>
            </a:lvl5pPr>
            <a:lvl6pPr marL="1854957" indent="0">
              <a:buNone/>
              <a:defRPr sz="1300" b="1"/>
            </a:lvl6pPr>
            <a:lvl7pPr marL="2225949" indent="0">
              <a:buNone/>
              <a:defRPr sz="1300" b="1"/>
            </a:lvl7pPr>
            <a:lvl8pPr marL="2596941" indent="0">
              <a:buNone/>
              <a:defRPr sz="1300" b="1"/>
            </a:lvl8pPr>
            <a:lvl9pPr marL="2967931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6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17BAE-8F02-4F7E-8AA0-78A2F51F448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52063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90BD3-2D19-4B8B-8806-7C2F58CA84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094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9" y="293691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1" y="2181228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4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137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58853813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CEEAD-9E71-4B4E-822B-B07E8B1BDB3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16703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16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79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16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0996" indent="0">
              <a:buNone/>
              <a:defRPr sz="975"/>
            </a:lvl2pPr>
            <a:lvl3pPr marL="741984" indent="0">
              <a:buNone/>
              <a:defRPr sz="812"/>
            </a:lvl3pPr>
            <a:lvl4pPr marL="1112975" indent="0">
              <a:buNone/>
              <a:defRPr sz="731"/>
            </a:lvl4pPr>
            <a:lvl5pPr marL="1483966" indent="0">
              <a:buNone/>
              <a:defRPr sz="731"/>
            </a:lvl5pPr>
            <a:lvl6pPr marL="1854957" indent="0">
              <a:buNone/>
              <a:defRPr sz="731"/>
            </a:lvl6pPr>
            <a:lvl7pPr marL="2225949" indent="0">
              <a:buNone/>
              <a:defRPr sz="731"/>
            </a:lvl7pPr>
            <a:lvl8pPr marL="2596941" indent="0">
              <a:buNone/>
              <a:defRPr sz="731"/>
            </a:lvl8pPr>
            <a:lvl9pPr marL="2967931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5475-B86F-4AA4-9BA1-25A99659AE07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84112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0996" indent="0">
              <a:buNone/>
              <a:defRPr sz="2275"/>
            </a:lvl2pPr>
            <a:lvl3pPr marL="741984" indent="0">
              <a:buNone/>
              <a:defRPr sz="1950"/>
            </a:lvl3pPr>
            <a:lvl4pPr marL="1112975" indent="0">
              <a:buNone/>
              <a:defRPr sz="1625"/>
            </a:lvl4pPr>
            <a:lvl5pPr marL="1483966" indent="0">
              <a:buNone/>
              <a:defRPr sz="1625"/>
            </a:lvl5pPr>
            <a:lvl6pPr marL="1854957" indent="0">
              <a:buNone/>
              <a:defRPr sz="1625"/>
            </a:lvl6pPr>
            <a:lvl7pPr marL="2225949" indent="0">
              <a:buNone/>
              <a:defRPr sz="1625"/>
            </a:lvl7pPr>
            <a:lvl8pPr marL="2596941" indent="0">
              <a:buNone/>
              <a:defRPr sz="1625"/>
            </a:lvl8pPr>
            <a:lvl9pPr marL="2967931" indent="0">
              <a:buNone/>
              <a:defRPr sz="162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0996" indent="0">
              <a:buNone/>
              <a:defRPr sz="975"/>
            </a:lvl2pPr>
            <a:lvl3pPr marL="741984" indent="0">
              <a:buNone/>
              <a:defRPr sz="812"/>
            </a:lvl3pPr>
            <a:lvl4pPr marL="1112975" indent="0">
              <a:buNone/>
              <a:defRPr sz="731"/>
            </a:lvl4pPr>
            <a:lvl5pPr marL="1483966" indent="0">
              <a:buNone/>
              <a:defRPr sz="731"/>
            </a:lvl5pPr>
            <a:lvl6pPr marL="1854957" indent="0">
              <a:buNone/>
              <a:defRPr sz="731"/>
            </a:lvl6pPr>
            <a:lvl7pPr marL="2225949" indent="0">
              <a:buNone/>
              <a:defRPr sz="731"/>
            </a:lvl7pPr>
            <a:lvl8pPr marL="2596941" indent="0">
              <a:buNone/>
              <a:defRPr sz="731"/>
            </a:lvl8pPr>
            <a:lvl9pPr marL="2967931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B6E71-6DB8-40FC-8197-BBEA551349E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38909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2896C-CDA3-4CDD-9CEE-27DE657223E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20549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12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59" y="12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53796-D1D7-49FA-9709-CA51B1B1B3F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92277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0"/>
            <a:ext cx="8268758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7340" y="1125538"/>
            <a:ext cx="9126934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D66ED-D840-41FA-BCD1-C8301C63164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58464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2" y="293703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4" y="2181255"/>
            <a:ext cx="8970433" cy="1031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30000"/>
              </a:lnSpc>
              <a:defRPr sz="1462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61" y="3284554"/>
            <a:ext cx="4055269" cy="6492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137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95931913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A6DD6-07B0-41D2-A8CB-3435D095D07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93915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7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0996" indent="0">
              <a:buNone/>
              <a:defRPr sz="1462"/>
            </a:lvl2pPr>
            <a:lvl3pPr marL="741984" indent="0">
              <a:buNone/>
              <a:defRPr sz="1300"/>
            </a:lvl3pPr>
            <a:lvl4pPr marL="1112975" indent="0">
              <a:buNone/>
              <a:defRPr sz="1137"/>
            </a:lvl4pPr>
            <a:lvl5pPr marL="1483966" indent="0">
              <a:buNone/>
              <a:defRPr sz="1137"/>
            </a:lvl5pPr>
            <a:lvl6pPr marL="1854957" indent="0">
              <a:buNone/>
              <a:defRPr sz="1137"/>
            </a:lvl6pPr>
            <a:lvl7pPr marL="2225949" indent="0">
              <a:buNone/>
              <a:defRPr sz="1137"/>
            </a:lvl7pPr>
            <a:lvl8pPr marL="2596941" indent="0">
              <a:buNone/>
              <a:defRPr sz="1137"/>
            </a:lvl8pPr>
            <a:lvl9pPr marL="2967931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EA35E-D154-4FFB-80A5-44B6CCEEA0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70709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47" y="112554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2518" y="112554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7A3BA-EFF1-49C1-A6A8-339559C6A82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1131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722749-ECE4-470C-968A-3E3BA1ECA34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88552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3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0996" indent="0">
              <a:buNone/>
              <a:defRPr sz="1625" b="1"/>
            </a:lvl2pPr>
            <a:lvl3pPr marL="741984" indent="0">
              <a:buNone/>
              <a:defRPr sz="1462" b="1"/>
            </a:lvl3pPr>
            <a:lvl4pPr marL="1112975" indent="0">
              <a:buNone/>
              <a:defRPr sz="1300" b="1"/>
            </a:lvl4pPr>
            <a:lvl5pPr marL="1483966" indent="0">
              <a:buNone/>
              <a:defRPr sz="1300" b="1"/>
            </a:lvl5pPr>
            <a:lvl6pPr marL="1854957" indent="0">
              <a:buNone/>
              <a:defRPr sz="1300" b="1"/>
            </a:lvl6pPr>
            <a:lvl7pPr marL="2225949" indent="0">
              <a:buNone/>
              <a:defRPr sz="1300" b="1"/>
            </a:lvl7pPr>
            <a:lvl8pPr marL="2596941" indent="0">
              <a:buNone/>
              <a:defRPr sz="1300" b="1"/>
            </a:lvl8pPr>
            <a:lvl9pPr marL="2967931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13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6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0996" indent="0">
              <a:buNone/>
              <a:defRPr sz="1625" b="1"/>
            </a:lvl2pPr>
            <a:lvl3pPr marL="741984" indent="0">
              <a:buNone/>
              <a:defRPr sz="1462" b="1"/>
            </a:lvl3pPr>
            <a:lvl4pPr marL="1112975" indent="0">
              <a:buNone/>
              <a:defRPr sz="1300" b="1"/>
            </a:lvl4pPr>
            <a:lvl5pPr marL="1483966" indent="0">
              <a:buNone/>
              <a:defRPr sz="1300" b="1"/>
            </a:lvl5pPr>
            <a:lvl6pPr marL="1854957" indent="0">
              <a:buNone/>
              <a:defRPr sz="1300" b="1"/>
            </a:lvl6pPr>
            <a:lvl7pPr marL="2225949" indent="0">
              <a:buNone/>
              <a:defRPr sz="1300" b="1"/>
            </a:lvl7pPr>
            <a:lvl8pPr marL="2596941" indent="0">
              <a:buNone/>
              <a:defRPr sz="1300" b="1"/>
            </a:lvl8pPr>
            <a:lvl9pPr marL="2967931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6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17BAE-8F02-4F7E-8AA0-78A2F51F448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53860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90BD3-2D19-4B8B-8806-7C2F58CA84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04904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CEEAD-9E71-4B4E-822B-B07E8B1BDB3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33992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16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79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16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0996" indent="0">
              <a:buNone/>
              <a:defRPr sz="975"/>
            </a:lvl2pPr>
            <a:lvl3pPr marL="741984" indent="0">
              <a:buNone/>
              <a:defRPr sz="812"/>
            </a:lvl3pPr>
            <a:lvl4pPr marL="1112975" indent="0">
              <a:buNone/>
              <a:defRPr sz="731"/>
            </a:lvl4pPr>
            <a:lvl5pPr marL="1483966" indent="0">
              <a:buNone/>
              <a:defRPr sz="731"/>
            </a:lvl5pPr>
            <a:lvl6pPr marL="1854957" indent="0">
              <a:buNone/>
              <a:defRPr sz="731"/>
            </a:lvl6pPr>
            <a:lvl7pPr marL="2225949" indent="0">
              <a:buNone/>
              <a:defRPr sz="731"/>
            </a:lvl7pPr>
            <a:lvl8pPr marL="2596941" indent="0">
              <a:buNone/>
              <a:defRPr sz="731"/>
            </a:lvl8pPr>
            <a:lvl9pPr marL="2967931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5475-B86F-4AA4-9BA1-25A99659AE07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09921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0996" indent="0">
              <a:buNone/>
              <a:defRPr sz="2275"/>
            </a:lvl2pPr>
            <a:lvl3pPr marL="741984" indent="0">
              <a:buNone/>
              <a:defRPr sz="1950"/>
            </a:lvl3pPr>
            <a:lvl4pPr marL="1112975" indent="0">
              <a:buNone/>
              <a:defRPr sz="1625"/>
            </a:lvl4pPr>
            <a:lvl5pPr marL="1483966" indent="0">
              <a:buNone/>
              <a:defRPr sz="1625"/>
            </a:lvl5pPr>
            <a:lvl6pPr marL="1854957" indent="0">
              <a:buNone/>
              <a:defRPr sz="1625"/>
            </a:lvl6pPr>
            <a:lvl7pPr marL="2225949" indent="0">
              <a:buNone/>
              <a:defRPr sz="1625"/>
            </a:lvl7pPr>
            <a:lvl8pPr marL="2596941" indent="0">
              <a:buNone/>
              <a:defRPr sz="1625"/>
            </a:lvl8pPr>
            <a:lvl9pPr marL="2967931" indent="0">
              <a:buNone/>
              <a:defRPr sz="162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0996" indent="0">
              <a:buNone/>
              <a:defRPr sz="975"/>
            </a:lvl2pPr>
            <a:lvl3pPr marL="741984" indent="0">
              <a:buNone/>
              <a:defRPr sz="812"/>
            </a:lvl3pPr>
            <a:lvl4pPr marL="1112975" indent="0">
              <a:buNone/>
              <a:defRPr sz="731"/>
            </a:lvl4pPr>
            <a:lvl5pPr marL="1483966" indent="0">
              <a:buNone/>
              <a:defRPr sz="731"/>
            </a:lvl5pPr>
            <a:lvl6pPr marL="1854957" indent="0">
              <a:buNone/>
              <a:defRPr sz="731"/>
            </a:lvl6pPr>
            <a:lvl7pPr marL="2225949" indent="0">
              <a:buNone/>
              <a:defRPr sz="731"/>
            </a:lvl7pPr>
            <a:lvl8pPr marL="2596941" indent="0">
              <a:buNone/>
              <a:defRPr sz="731"/>
            </a:lvl8pPr>
            <a:lvl9pPr marL="2967931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B6E71-6DB8-40FC-8197-BBEA551349E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8028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2896C-CDA3-4CDD-9CEE-27DE657223E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85968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12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59" y="12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53796-D1D7-49FA-9709-CA51B1B1B3F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18316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0"/>
            <a:ext cx="8268758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7340" y="1125538"/>
            <a:ext cx="9126934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BF9C9-2F48-4FE2-9CF5-955AE983F12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67450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9445098" y="6565903"/>
            <a:ext cx="232172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6B83EF-47E3-4482-9018-FB97014F116C}" type="slidenum">
              <a:rPr lang="en-US" sz="812" smtClean="0">
                <a:solidFill>
                  <a:srgbClr val="41414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12" dirty="0">
              <a:solidFill>
                <a:srgbClr val="414142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39948" y="301936"/>
            <a:ext cx="8684943" cy="29832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86031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42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4" y="2181234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4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4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137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0638297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64" indent="0">
              <a:buNone/>
              <a:defRPr sz="1462"/>
            </a:lvl2pPr>
            <a:lvl3pPr marL="742927" indent="0">
              <a:buNone/>
              <a:defRPr sz="1300"/>
            </a:lvl3pPr>
            <a:lvl4pPr marL="1114391" indent="0">
              <a:buNone/>
              <a:defRPr sz="1137"/>
            </a:lvl4pPr>
            <a:lvl5pPr marL="1485854" indent="0">
              <a:buNone/>
              <a:defRPr sz="1137"/>
            </a:lvl5pPr>
            <a:lvl6pPr marL="1857318" indent="0">
              <a:buNone/>
              <a:defRPr sz="1137"/>
            </a:lvl6pPr>
            <a:lvl7pPr marL="2228781" indent="0">
              <a:buNone/>
              <a:defRPr sz="1137"/>
            </a:lvl7pPr>
            <a:lvl8pPr marL="2600245" indent="0">
              <a:buNone/>
              <a:defRPr sz="1137"/>
            </a:lvl8pPr>
            <a:lvl9pPr marL="2971709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81103A-E74B-400D-99D7-A82E0FB76F0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58176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FE79E-A81E-4302-B9B0-C6CA2C3631A1}" type="slidenum">
              <a:rPr lang="ru-RU">
                <a:solidFill>
                  <a:srgbClr val="0000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42922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64" indent="0">
              <a:buNone/>
              <a:defRPr sz="1462"/>
            </a:lvl2pPr>
            <a:lvl3pPr marL="742927" indent="0">
              <a:buNone/>
              <a:defRPr sz="1300"/>
            </a:lvl3pPr>
            <a:lvl4pPr marL="1114391" indent="0">
              <a:buNone/>
              <a:defRPr sz="1137"/>
            </a:lvl4pPr>
            <a:lvl5pPr marL="1485854" indent="0">
              <a:buNone/>
              <a:defRPr sz="1137"/>
            </a:lvl5pPr>
            <a:lvl6pPr marL="1857318" indent="0">
              <a:buNone/>
              <a:defRPr sz="1137"/>
            </a:lvl6pPr>
            <a:lvl7pPr marL="2228781" indent="0">
              <a:buNone/>
              <a:defRPr sz="1137"/>
            </a:lvl7pPr>
            <a:lvl8pPr marL="2600245" indent="0">
              <a:buNone/>
              <a:defRPr sz="1137"/>
            </a:lvl8pPr>
            <a:lvl9pPr marL="2971709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8A4BC-E407-46DF-94D6-76084596FCBF}" type="slidenum">
              <a:rPr lang="ru-RU">
                <a:solidFill>
                  <a:srgbClr val="0000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80960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4" y="112553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01" y="112553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EAEC0-0A4A-4B85-A441-7D426A9E0B97}" type="slidenum">
              <a:rPr lang="ru-RU">
                <a:solidFill>
                  <a:srgbClr val="0000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94111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8CAE6-951A-49BD-971E-D1CF57D6A258}" type="slidenum">
              <a:rPr lang="ru-RU">
                <a:solidFill>
                  <a:srgbClr val="0000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07576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54B5E-3693-4F7B-9945-4D46714DF988}" type="slidenum">
              <a:rPr lang="ru-RU">
                <a:solidFill>
                  <a:srgbClr val="0000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265380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FD595-6D3D-402C-A6FC-E8F5B499C4FE}" type="slidenum">
              <a:rPr lang="ru-RU">
                <a:solidFill>
                  <a:srgbClr val="0000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07738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3" y="273059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9E07F-B58A-4173-89ED-14A13BA4E319}" type="slidenum">
              <a:rPr lang="ru-RU">
                <a:solidFill>
                  <a:srgbClr val="0000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52268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D032F-BE43-4D94-A5DA-94B2293A1BA9}" type="slidenum">
              <a:rPr lang="ru-RU">
                <a:solidFill>
                  <a:srgbClr val="0000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34068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462B7-D7CA-4FAA-A3BD-BE84FD2DD6B1}" type="slidenum">
              <a:rPr lang="ru-RU">
                <a:solidFill>
                  <a:srgbClr val="0000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76767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3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4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2A8E6-21A5-4108-ABED-6C4F569B68AA}" type="slidenum">
              <a:rPr lang="ru-RU">
                <a:solidFill>
                  <a:srgbClr val="0000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703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1" y="112553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8" y="112553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F3D63-4729-4547-A15D-9092BB68A27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36329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1" y="2181228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4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137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9" y="293691"/>
            <a:ext cx="1814381" cy="148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9151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13094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64" indent="0">
              <a:buNone/>
              <a:defRPr sz="1462"/>
            </a:lvl2pPr>
            <a:lvl3pPr marL="742927" indent="0">
              <a:buNone/>
              <a:defRPr sz="1300"/>
            </a:lvl3pPr>
            <a:lvl4pPr marL="1114391" indent="0">
              <a:buNone/>
              <a:defRPr sz="1137"/>
            </a:lvl4pPr>
            <a:lvl5pPr marL="1485854" indent="0">
              <a:buNone/>
              <a:defRPr sz="1137"/>
            </a:lvl5pPr>
            <a:lvl6pPr marL="1857318" indent="0">
              <a:buNone/>
              <a:defRPr sz="1137"/>
            </a:lvl6pPr>
            <a:lvl7pPr marL="2228781" indent="0">
              <a:buNone/>
              <a:defRPr sz="1137"/>
            </a:lvl7pPr>
            <a:lvl8pPr marL="2600245" indent="0">
              <a:buNone/>
              <a:defRPr sz="1137"/>
            </a:lvl8pPr>
            <a:lvl9pPr marL="2971709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58919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1" y="112553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8" y="112553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0648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06790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03687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71167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50677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74324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6163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11221-B9CC-49BE-9A8B-8B48E05D562C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41209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1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00598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TK TitleAndText 2012/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67462" y="821710"/>
            <a:ext cx="9360000" cy="298327"/>
          </a:xfrm>
          <a:prstGeom prst="rect">
            <a:avLst/>
          </a:prstGeom>
          <a:noFill/>
          <a:ln>
            <a:noFill/>
          </a:ln>
        </p:spPr>
        <p:txBody>
          <a:bodyPr rtlCol="0"/>
          <a:lstStyle>
            <a:lvl1pPr>
              <a:defRPr/>
            </a:lvl1pPr>
          </a:lstStyle>
          <a:p>
            <a:r>
              <a:rPr lang="en-US" dirty="0" smtClean="0"/>
              <a:t>Headline of maximum two lines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65207" y="2057400"/>
            <a:ext cx="9360827" cy="1256112"/>
          </a:xfrm>
          <a:noFill/>
          <a:ln>
            <a:noFill/>
          </a:ln>
        </p:spPr>
        <p:txBody>
          <a:bodyPr/>
          <a:lstStyle>
            <a:lvl1pPr marL="146199" indent="-146199">
              <a:buClr>
                <a:schemeClr val="bg2"/>
              </a:buClr>
              <a:buSzPct val="100000"/>
              <a:buFont typeface="Arial" pitchFamily="34" charset="0"/>
              <a:buChar char="■"/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 marL="526317" indent="-111403">
              <a:buClr>
                <a:schemeClr val="bg2"/>
              </a:buClr>
              <a:buFont typeface="Arial" pitchFamily="34" charset="0"/>
              <a:buChar char="­"/>
              <a:defRPr/>
            </a:lvl4pPr>
            <a:lvl5pPr marL="643275" indent="-111111">
              <a:buClr>
                <a:schemeClr val="bg2"/>
              </a:buClr>
              <a:buFont typeface="Arial" pitchFamily="34" charset="0"/>
              <a:buChar char="­"/>
              <a:defRPr/>
            </a:lvl5pPr>
          </a:lstStyle>
          <a:p>
            <a:pPr lvl="0"/>
            <a:r>
              <a:rPr lang="en-US" dirty="0" smtClean="0"/>
              <a:t>Text on first level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026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1" y="2181228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4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137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9" y="293691"/>
            <a:ext cx="1814381" cy="148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7237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29043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64" indent="0">
              <a:buNone/>
              <a:defRPr sz="1462"/>
            </a:lvl2pPr>
            <a:lvl3pPr marL="742927" indent="0">
              <a:buNone/>
              <a:defRPr sz="1300"/>
            </a:lvl3pPr>
            <a:lvl4pPr marL="1114391" indent="0">
              <a:buNone/>
              <a:defRPr sz="1137"/>
            </a:lvl4pPr>
            <a:lvl5pPr marL="1485854" indent="0">
              <a:buNone/>
              <a:defRPr sz="1137"/>
            </a:lvl5pPr>
            <a:lvl6pPr marL="1857318" indent="0">
              <a:buNone/>
              <a:defRPr sz="1137"/>
            </a:lvl6pPr>
            <a:lvl7pPr marL="2228781" indent="0">
              <a:buNone/>
              <a:defRPr sz="1137"/>
            </a:lvl7pPr>
            <a:lvl8pPr marL="2600245" indent="0">
              <a:buNone/>
              <a:defRPr sz="1137"/>
            </a:lvl8pPr>
            <a:lvl9pPr marL="2971709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31143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1" y="112553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8" y="112553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2673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02429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84315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75450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4560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FB0E2-C7EF-4E11-8BB5-E57BAA0FC26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66569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33002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94483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1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21333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TK TitleAndText 2012/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67462" y="821710"/>
            <a:ext cx="9360000" cy="298327"/>
          </a:xfrm>
          <a:prstGeom prst="rect">
            <a:avLst/>
          </a:prstGeom>
          <a:noFill/>
          <a:ln>
            <a:noFill/>
          </a:ln>
        </p:spPr>
        <p:txBody>
          <a:bodyPr rtlCol="0"/>
          <a:lstStyle>
            <a:lvl1pPr>
              <a:defRPr/>
            </a:lvl1pPr>
          </a:lstStyle>
          <a:p>
            <a:r>
              <a:rPr lang="en-US" dirty="0" smtClean="0"/>
              <a:t>Headline of maximum two lines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65207" y="2057400"/>
            <a:ext cx="9360827" cy="1256112"/>
          </a:xfrm>
          <a:noFill/>
          <a:ln>
            <a:noFill/>
          </a:ln>
        </p:spPr>
        <p:txBody>
          <a:bodyPr/>
          <a:lstStyle>
            <a:lvl1pPr marL="146199" indent="-146199">
              <a:buClr>
                <a:schemeClr val="bg2"/>
              </a:buClr>
              <a:buSzPct val="100000"/>
              <a:buFont typeface="Arial" pitchFamily="34" charset="0"/>
              <a:buChar char="■"/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 marL="526317" indent="-111403">
              <a:buClr>
                <a:schemeClr val="bg2"/>
              </a:buClr>
              <a:buFont typeface="Arial" pitchFamily="34" charset="0"/>
              <a:buChar char="­"/>
              <a:defRPr/>
            </a:lvl4pPr>
            <a:lvl5pPr marL="643275" indent="-111111">
              <a:buClr>
                <a:schemeClr val="bg2"/>
              </a:buClr>
              <a:buFont typeface="Arial" pitchFamily="34" charset="0"/>
              <a:buChar char="­"/>
              <a:defRPr/>
            </a:lvl5pPr>
          </a:lstStyle>
          <a:p>
            <a:pPr lvl="0"/>
            <a:r>
              <a:rPr lang="en-US" dirty="0" smtClean="0"/>
              <a:t>Text on first level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0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9" y="293691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2" y="2181232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4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3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137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81742498"/>
      </p:ext>
    </p:extLst>
  </p:cSld>
  <p:clrMapOvr>
    <a:masterClrMapping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C0C2A-0CE7-654E-B369-893DF415B4A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28330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64" indent="0">
              <a:buNone/>
              <a:defRPr sz="1462"/>
            </a:lvl2pPr>
            <a:lvl3pPr marL="742927" indent="0">
              <a:buNone/>
              <a:defRPr sz="1300"/>
            </a:lvl3pPr>
            <a:lvl4pPr marL="1114391" indent="0">
              <a:buNone/>
              <a:defRPr sz="1137"/>
            </a:lvl4pPr>
            <a:lvl5pPr marL="1485854" indent="0">
              <a:buNone/>
              <a:defRPr sz="1137"/>
            </a:lvl5pPr>
            <a:lvl6pPr marL="1857318" indent="0">
              <a:buNone/>
              <a:defRPr sz="1137"/>
            </a:lvl6pPr>
            <a:lvl7pPr marL="2228781" indent="0">
              <a:buNone/>
              <a:defRPr sz="1137"/>
            </a:lvl7pPr>
            <a:lvl8pPr marL="2600245" indent="0">
              <a:buNone/>
              <a:defRPr sz="1137"/>
            </a:lvl8pPr>
            <a:lvl9pPr marL="2971709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34CED-2824-D74B-9DFD-E7CC32085C2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33744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3" y="112553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00" y="112553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35289-215D-744A-9923-A1CDF003805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01492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71DCC-1440-2848-84C9-625F500DDFF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00832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527CA-2ED7-724C-836C-C0392877730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768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924D5-3CAD-4207-8021-549AA9F00CC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83718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51CAE-1BBC-B14D-A3A9-4A3565F54C9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66308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3" y="273057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F5DF9-765E-1948-8822-656AD6B0D62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69341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6CD82-670E-2248-B087-3A2AA3DA55B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77965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C00D1-F9DD-5848-9FDF-8864E11AD6B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18347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3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3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172CC-B4AB-E741-B2AE-495E1844833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54011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4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1386" indent="0" algn="ctr">
              <a:buNone/>
              <a:defRPr/>
            </a:lvl2pPr>
            <a:lvl3pPr marL="742770" indent="0" algn="ctr">
              <a:buNone/>
              <a:defRPr/>
            </a:lvl3pPr>
            <a:lvl4pPr marL="1114156" indent="0" algn="ctr">
              <a:buNone/>
              <a:defRPr/>
            </a:lvl4pPr>
            <a:lvl5pPr marL="1485539" indent="0" algn="ctr">
              <a:buNone/>
              <a:defRPr/>
            </a:lvl5pPr>
            <a:lvl6pPr marL="1856925" indent="0" algn="ctr">
              <a:buNone/>
              <a:defRPr/>
            </a:lvl6pPr>
            <a:lvl7pPr marL="2228309" indent="0" algn="ctr">
              <a:buNone/>
              <a:defRPr/>
            </a:lvl7pPr>
            <a:lvl8pPr marL="2599695" indent="0" algn="ctr">
              <a:buNone/>
              <a:defRPr/>
            </a:lvl8pPr>
            <a:lvl9pPr marL="297107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defRPr/>
            </a:lvl1pPr>
          </a:lstStyle>
          <a:p>
            <a:pPr>
              <a:defRPr/>
            </a:pPr>
            <a:fld id="{E4F5A642-22D0-4D03-B0C8-8A5EDAEB10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550843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defRPr/>
            </a:lvl1pPr>
          </a:lstStyle>
          <a:p>
            <a:pPr>
              <a:defRPr/>
            </a:pPr>
            <a:fld id="{777C0F22-E184-4F32-9774-2966E02A4F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123607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386" indent="0">
              <a:buNone/>
              <a:defRPr sz="1462"/>
            </a:lvl2pPr>
            <a:lvl3pPr marL="742770" indent="0">
              <a:buNone/>
              <a:defRPr sz="1300"/>
            </a:lvl3pPr>
            <a:lvl4pPr marL="1114156" indent="0">
              <a:buNone/>
              <a:defRPr sz="1137"/>
            </a:lvl4pPr>
            <a:lvl5pPr marL="1485539" indent="0">
              <a:buNone/>
              <a:defRPr sz="1137"/>
            </a:lvl5pPr>
            <a:lvl6pPr marL="1856925" indent="0">
              <a:buNone/>
              <a:defRPr sz="1137"/>
            </a:lvl6pPr>
            <a:lvl7pPr marL="2228309" indent="0">
              <a:buNone/>
              <a:defRPr sz="1137"/>
            </a:lvl7pPr>
            <a:lvl8pPr marL="2599695" indent="0">
              <a:buNone/>
              <a:defRPr sz="1137"/>
            </a:lvl8pPr>
            <a:lvl9pPr marL="2971079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defRPr/>
            </a:lvl1pPr>
          </a:lstStyle>
          <a:p>
            <a:pPr>
              <a:defRPr/>
            </a:pPr>
            <a:fld id="{46DA1484-C2FF-4285-8DE4-7F8C1E93A4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416362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7" y="1125540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04" y="1125540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defRPr/>
            </a:lvl1pPr>
          </a:lstStyle>
          <a:p>
            <a:pPr>
              <a:defRPr/>
            </a:pPr>
            <a:fld id="{4AB5ABF2-DF24-49F4-A4CE-0FF34BD24E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546839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3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386" indent="0">
              <a:buNone/>
              <a:defRPr sz="1625" b="1"/>
            </a:lvl2pPr>
            <a:lvl3pPr marL="742770" indent="0">
              <a:buNone/>
              <a:defRPr sz="1462" b="1"/>
            </a:lvl3pPr>
            <a:lvl4pPr marL="1114156" indent="0">
              <a:buNone/>
              <a:defRPr sz="1300" b="1"/>
            </a:lvl4pPr>
            <a:lvl5pPr marL="1485539" indent="0">
              <a:buNone/>
              <a:defRPr sz="1300" b="1"/>
            </a:lvl5pPr>
            <a:lvl6pPr marL="1856925" indent="0">
              <a:buNone/>
              <a:defRPr sz="1300" b="1"/>
            </a:lvl6pPr>
            <a:lvl7pPr marL="2228309" indent="0">
              <a:buNone/>
              <a:defRPr sz="1300" b="1"/>
            </a:lvl7pPr>
            <a:lvl8pPr marL="2599695" indent="0">
              <a:buNone/>
              <a:defRPr sz="1300" b="1"/>
            </a:lvl8pPr>
            <a:lvl9pPr marL="297107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3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6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386" indent="0">
              <a:buNone/>
              <a:defRPr sz="1625" b="1"/>
            </a:lvl2pPr>
            <a:lvl3pPr marL="742770" indent="0">
              <a:buNone/>
              <a:defRPr sz="1462" b="1"/>
            </a:lvl3pPr>
            <a:lvl4pPr marL="1114156" indent="0">
              <a:buNone/>
              <a:defRPr sz="1300" b="1"/>
            </a:lvl4pPr>
            <a:lvl5pPr marL="1485539" indent="0">
              <a:buNone/>
              <a:defRPr sz="1300" b="1"/>
            </a:lvl5pPr>
            <a:lvl6pPr marL="1856925" indent="0">
              <a:buNone/>
              <a:defRPr sz="1300" b="1"/>
            </a:lvl6pPr>
            <a:lvl7pPr marL="2228309" indent="0">
              <a:buNone/>
              <a:defRPr sz="1300" b="1"/>
            </a:lvl7pPr>
            <a:lvl8pPr marL="2599695" indent="0">
              <a:buNone/>
              <a:defRPr sz="1300" b="1"/>
            </a:lvl8pPr>
            <a:lvl9pPr marL="297107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6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defRPr/>
            </a:lvl1pPr>
          </a:lstStyle>
          <a:p>
            <a:pPr>
              <a:defRPr/>
            </a:pPr>
            <a:fld id="{47E2260E-1FCA-456A-B2E7-37F77B096A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45303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060C4-2C8B-446D-B7D5-CA967F8CB115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60354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defRPr/>
            </a:lvl1pPr>
          </a:lstStyle>
          <a:p>
            <a:pPr>
              <a:defRPr/>
            </a:pPr>
            <a:fld id="{7D6CD456-4724-4FF1-99F5-39547D94D8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861826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defRPr/>
            </a:lvl1pPr>
          </a:lstStyle>
          <a:p>
            <a:pPr>
              <a:defRPr/>
            </a:pPr>
            <a:fld id="{32A0E6E6-2119-4D0B-81F6-257F525AB9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051734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6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3" y="273063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6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1386" indent="0">
              <a:buNone/>
              <a:defRPr sz="975"/>
            </a:lvl2pPr>
            <a:lvl3pPr marL="742770" indent="0">
              <a:buNone/>
              <a:defRPr sz="812"/>
            </a:lvl3pPr>
            <a:lvl4pPr marL="1114156" indent="0">
              <a:buNone/>
              <a:defRPr sz="731"/>
            </a:lvl4pPr>
            <a:lvl5pPr marL="1485539" indent="0">
              <a:buNone/>
              <a:defRPr sz="731"/>
            </a:lvl5pPr>
            <a:lvl6pPr marL="1856925" indent="0">
              <a:buNone/>
              <a:defRPr sz="731"/>
            </a:lvl6pPr>
            <a:lvl7pPr marL="2228309" indent="0">
              <a:buNone/>
              <a:defRPr sz="731"/>
            </a:lvl7pPr>
            <a:lvl8pPr marL="2599695" indent="0">
              <a:buNone/>
              <a:defRPr sz="731"/>
            </a:lvl8pPr>
            <a:lvl9pPr marL="297107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defRPr/>
            </a:lvl1pPr>
          </a:lstStyle>
          <a:p>
            <a:pPr>
              <a:defRPr/>
            </a:pPr>
            <a:fld id="{BA2A4BE6-0F53-4BC2-AD50-99F968B54B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742398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386" indent="0">
              <a:buNone/>
              <a:defRPr sz="2275"/>
            </a:lvl2pPr>
            <a:lvl3pPr marL="742770" indent="0">
              <a:buNone/>
              <a:defRPr sz="1950"/>
            </a:lvl3pPr>
            <a:lvl4pPr marL="1114156" indent="0">
              <a:buNone/>
              <a:defRPr sz="1625"/>
            </a:lvl4pPr>
            <a:lvl5pPr marL="1485539" indent="0">
              <a:buNone/>
              <a:defRPr sz="1625"/>
            </a:lvl5pPr>
            <a:lvl6pPr marL="1856925" indent="0">
              <a:buNone/>
              <a:defRPr sz="1625"/>
            </a:lvl6pPr>
            <a:lvl7pPr marL="2228309" indent="0">
              <a:buNone/>
              <a:defRPr sz="1625"/>
            </a:lvl7pPr>
            <a:lvl8pPr marL="2599695" indent="0">
              <a:buNone/>
              <a:defRPr sz="1625"/>
            </a:lvl8pPr>
            <a:lvl9pPr marL="2971079" indent="0">
              <a:buNone/>
              <a:defRPr sz="162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1386" indent="0">
              <a:buNone/>
              <a:defRPr sz="975"/>
            </a:lvl2pPr>
            <a:lvl3pPr marL="742770" indent="0">
              <a:buNone/>
              <a:defRPr sz="812"/>
            </a:lvl3pPr>
            <a:lvl4pPr marL="1114156" indent="0">
              <a:buNone/>
              <a:defRPr sz="731"/>
            </a:lvl4pPr>
            <a:lvl5pPr marL="1485539" indent="0">
              <a:buNone/>
              <a:defRPr sz="731"/>
            </a:lvl5pPr>
            <a:lvl6pPr marL="1856925" indent="0">
              <a:buNone/>
              <a:defRPr sz="731"/>
            </a:lvl6pPr>
            <a:lvl7pPr marL="2228309" indent="0">
              <a:buNone/>
              <a:defRPr sz="731"/>
            </a:lvl7pPr>
            <a:lvl8pPr marL="2599695" indent="0">
              <a:buNone/>
              <a:defRPr sz="731"/>
            </a:lvl8pPr>
            <a:lvl9pPr marL="297107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defRPr/>
            </a:lvl1pPr>
          </a:lstStyle>
          <a:p>
            <a:pPr>
              <a:defRPr/>
            </a:pPr>
            <a:fld id="{01BAB150-0299-4586-A4BD-DA5199D433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253177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defRPr/>
            </a:lvl1pPr>
          </a:lstStyle>
          <a:p>
            <a:pPr>
              <a:defRPr/>
            </a:pPr>
            <a:fld id="{CEBA19AF-89AF-4925-B7D9-5011120E42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409303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2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7" y="2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defRPr/>
            </a:lvl1pPr>
          </a:lstStyle>
          <a:p>
            <a:pPr>
              <a:defRPr/>
            </a:pPr>
            <a:fld id="{27784745-391A-49B2-85E8-E222D2DB34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071785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4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1386" indent="0" algn="ctr">
              <a:buNone/>
              <a:defRPr/>
            </a:lvl2pPr>
            <a:lvl3pPr marL="742770" indent="0" algn="ctr">
              <a:buNone/>
              <a:defRPr/>
            </a:lvl3pPr>
            <a:lvl4pPr marL="1114156" indent="0" algn="ctr">
              <a:buNone/>
              <a:defRPr/>
            </a:lvl4pPr>
            <a:lvl5pPr marL="1485539" indent="0" algn="ctr">
              <a:buNone/>
              <a:defRPr/>
            </a:lvl5pPr>
            <a:lvl6pPr marL="1856925" indent="0" algn="ctr">
              <a:buNone/>
              <a:defRPr/>
            </a:lvl6pPr>
            <a:lvl7pPr marL="2228309" indent="0" algn="ctr">
              <a:buNone/>
              <a:defRPr/>
            </a:lvl7pPr>
            <a:lvl8pPr marL="2599695" indent="0" algn="ctr">
              <a:buNone/>
              <a:defRPr/>
            </a:lvl8pPr>
            <a:lvl9pPr marL="297107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defRPr/>
            </a:lvl1pPr>
          </a:lstStyle>
          <a:p>
            <a:pPr>
              <a:defRPr/>
            </a:pPr>
            <a:fld id="{E4F5A642-22D0-4D03-B0C8-8A5EDAEB10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272576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defRPr/>
            </a:lvl1pPr>
          </a:lstStyle>
          <a:p>
            <a:pPr>
              <a:defRPr/>
            </a:pPr>
            <a:fld id="{777C0F22-E184-4F32-9774-2966E02A4F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830022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386" indent="0">
              <a:buNone/>
              <a:defRPr sz="1462"/>
            </a:lvl2pPr>
            <a:lvl3pPr marL="742770" indent="0">
              <a:buNone/>
              <a:defRPr sz="1300"/>
            </a:lvl3pPr>
            <a:lvl4pPr marL="1114156" indent="0">
              <a:buNone/>
              <a:defRPr sz="1137"/>
            </a:lvl4pPr>
            <a:lvl5pPr marL="1485539" indent="0">
              <a:buNone/>
              <a:defRPr sz="1137"/>
            </a:lvl5pPr>
            <a:lvl6pPr marL="1856925" indent="0">
              <a:buNone/>
              <a:defRPr sz="1137"/>
            </a:lvl6pPr>
            <a:lvl7pPr marL="2228309" indent="0">
              <a:buNone/>
              <a:defRPr sz="1137"/>
            </a:lvl7pPr>
            <a:lvl8pPr marL="2599695" indent="0">
              <a:buNone/>
              <a:defRPr sz="1137"/>
            </a:lvl8pPr>
            <a:lvl9pPr marL="2971079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defRPr/>
            </a:lvl1pPr>
          </a:lstStyle>
          <a:p>
            <a:pPr>
              <a:defRPr/>
            </a:pPr>
            <a:fld id="{46DA1484-C2FF-4285-8DE4-7F8C1E93A4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520746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7" y="1125540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04" y="1125540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defRPr/>
            </a:lvl1pPr>
          </a:lstStyle>
          <a:p>
            <a:pPr>
              <a:defRPr/>
            </a:pPr>
            <a:fld id="{4AB5ABF2-DF24-49F4-A4CE-0FF34BD24E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9203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1030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D4E25-3010-4F81-BDB2-823F40AB3FF8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37105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3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386" indent="0">
              <a:buNone/>
              <a:defRPr sz="1625" b="1"/>
            </a:lvl2pPr>
            <a:lvl3pPr marL="742770" indent="0">
              <a:buNone/>
              <a:defRPr sz="1462" b="1"/>
            </a:lvl3pPr>
            <a:lvl4pPr marL="1114156" indent="0">
              <a:buNone/>
              <a:defRPr sz="1300" b="1"/>
            </a:lvl4pPr>
            <a:lvl5pPr marL="1485539" indent="0">
              <a:buNone/>
              <a:defRPr sz="1300" b="1"/>
            </a:lvl5pPr>
            <a:lvl6pPr marL="1856925" indent="0">
              <a:buNone/>
              <a:defRPr sz="1300" b="1"/>
            </a:lvl6pPr>
            <a:lvl7pPr marL="2228309" indent="0">
              <a:buNone/>
              <a:defRPr sz="1300" b="1"/>
            </a:lvl7pPr>
            <a:lvl8pPr marL="2599695" indent="0">
              <a:buNone/>
              <a:defRPr sz="1300" b="1"/>
            </a:lvl8pPr>
            <a:lvl9pPr marL="297107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3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6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386" indent="0">
              <a:buNone/>
              <a:defRPr sz="1625" b="1"/>
            </a:lvl2pPr>
            <a:lvl3pPr marL="742770" indent="0">
              <a:buNone/>
              <a:defRPr sz="1462" b="1"/>
            </a:lvl3pPr>
            <a:lvl4pPr marL="1114156" indent="0">
              <a:buNone/>
              <a:defRPr sz="1300" b="1"/>
            </a:lvl4pPr>
            <a:lvl5pPr marL="1485539" indent="0">
              <a:buNone/>
              <a:defRPr sz="1300" b="1"/>
            </a:lvl5pPr>
            <a:lvl6pPr marL="1856925" indent="0">
              <a:buNone/>
              <a:defRPr sz="1300" b="1"/>
            </a:lvl6pPr>
            <a:lvl7pPr marL="2228309" indent="0">
              <a:buNone/>
              <a:defRPr sz="1300" b="1"/>
            </a:lvl7pPr>
            <a:lvl8pPr marL="2599695" indent="0">
              <a:buNone/>
              <a:defRPr sz="1300" b="1"/>
            </a:lvl8pPr>
            <a:lvl9pPr marL="297107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6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defRPr/>
            </a:lvl1pPr>
          </a:lstStyle>
          <a:p>
            <a:pPr>
              <a:defRPr/>
            </a:pPr>
            <a:fld id="{47E2260E-1FCA-456A-B2E7-37F77B096A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071680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defRPr/>
            </a:lvl1pPr>
          </a:lstStyle>
          <a:p>
            <a:pPr>
              <a:defRPr/>
            </a:pPr>
            <a:fld id="{7D6CD456-4724-4FF1-99F5-39547D94D8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69755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defRPr/>
            </a:lvl1pPr>
          </a:lstStyle>
          <a:p>
            <a:pPr>
              <a:defRPr/>
            </a:pPr>
            <a:fld id="{32A0E6E6-2119-4D0B-81F6-257F525AB9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245993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6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3" y="273063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6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1386" indent="0">
              <a:buNone/>
              <a:defRPr sz="975"/>
            </a:lvl2pPr>
            <a:lvl3pPr marL="742770" indent="0">
              <a:buNone/>
              <a:defRPr sz="812"/>
            </a:lvl3pPr>
            <a:lvl4pPr marL="1114156" indent="0">
              <a:buNone/>
              <a:defRPr sz="731"/>
            </a:lvl4pPr>
            <a:lvl5pPr marL="1485539" indent="0">
              <a:buNone/>
              <a:defRPr sz="731"/>
            </a:lvl5pPr>
            <a:lvl6pPr marL="1856925" indent="0">
              <a:buNone/>
              <a:defRPr sz="731"/>
            </a:lvl6pPr>
            <a:lvl7pPr marL="2228309" indent="0">
              <a:buNone/>
              <a:defRPr sz="731"/>
            </a:lvl7pPr>
            <a:lvl8pPr marL="2599695" indent="0">
              <a:buNone/>
              <a:defRPr sz="731"/>
            </a:lvl8pPr>
            <a:lvl9pPr marL="297107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defRPr/>
            </a:lvl1pPr>
          </a:lstStyle>
          <a:p>
            <a:pPr>
              <a:defRPr/>
            </a:pPr>
            <a:fld id="{BA2A4BE6-0F53-4BC2-AD50-99F968B54B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569202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386" indent="0">
              <a:buNone/>
              <a:defRPr sz="2275"/>
            </a:lvl2pPr>
            <a:lvl3pPr marL="742770" indent="0">
              <a:buNone/>
              <a:defRPr sz="1950"/>
            </a:lvl3pPr>
            <a:lvl4pPr marL="1114156" indent="0">
              <a:buNone/>
              <a:defRPr sz="1625"/>
            </a:lvl4pPr>
            <a:lvl5pPr marL="1485539" indent="0">
              <a:buNone/>
              <a:defRPr sz="1625"/>
            </a:lvl5pPr>
            <a:lvl6pPr marL="1856925" indent="0">
              <a:buNone/>
              <a:defRPr sz="1625"/>
            </a:lvl6pPr>
            <a:lvl7pPr marL="2228309" indent="0">
              <a:buNone/>
              <a:defRPr sz="1625"/>
            </a:lvl7pPr>
            <a:lvl8pPr marL="2599695" indent="0">
              <a:buNone/>
              <a:defRPr sz="1625"/>
            </a:lvl8pPr>
            <a:lvl9pPr marL="2971079" indent="0">
              <a:buNone/>
              <a:defRPr sz="162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1386" indent="0">
              <a:buNone/>
              <a:defRPr sz="975"/>
            </a:lvl2pPr>
            <a:lvl3pPr marL="742770" indent="0">
              <a:buNone/>
              <a:defRPr sz="812"/>
            </a:lvl3pPr>
            <a:lvl4pPr marL="1114156" indent="0">
              <a:buNone/>
              <a:defRPr sz="731"/>
            </a:lvl4pPr>
            <a:lvl5pPr marL="1485539" indent="0">
              <a:buNone/>
              <a:defRPr sz="731"/>
            </a:lvl5pPr>
            <a:lvl6pPr marL="1856925" indent="0">
              <a:buNone/>
              <a:defRPr sz="731"/>
            </a:lvl6pPr>
            <a:lvl7pPr marL="2228309" indent="0">
              <a:buNone/>
              <a:defRPr sz="731"/>
            </a:lvl7pPr>
            <a:lvl8pPr marL="2599695" indent="0">
              <a:buNone/>
              <a:defRPr sz="731"/>
            </a:lvl8pPr>
            <a:lvl9pPr marL="297107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defRPr/>
            </a:lvl1pPr>
          </a:lstStyle>
          <a:p>
            <a:pPr>
              <a:defRPr/>
            </a:pPr>
            <a:fld id="{01BAB150-0299-4586-A4BD-DA5199D433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782750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defRPr/>
            </a:lvl1pPr>
          </a:lstStyle>
          <a:p>
            <a:pPr>
              <a:defRPr/>
            </a:pPr>
            <a:fld id="{CEBA19AF-89AF-4925-B7D9-5011120E42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323194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2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7" y="2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defRPr/>
            </a:lvl1pPr>
          </a:lstStyle>
          <a:p>
            <a:pPr>
              <a:defRPr/>
            </a:pPr>
            <a:fld id="{27784745-391A-49B2-85E8-E222D2DB34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410080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9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1035" indent="0" algn="ctr">
              <a:buNone/>
              <a:defRPr/>
            </a:lvl2pPr>
            <a:lvl3pPr marL="742062" indent="0" algn="ctr">
              <a:buNone/>
              <a:defRPr/>
            </a:lvl3pPr>
            <a:lvl4pPr marL="1113093" indent="0" algn="ctr">
              <a:buNone/>
              <a:defRPr/>
            </a:lvl4pPr>
            <a:lvl5pPr marL="1484123" indent="0" algn="ctr">
              <a:buNone/>
              <a:defRPr/>
            </a:lvl5pPr>
            <a:lvl6pPr marL="1855154" indent="0" algn="ctr">
              <a:buNone/>
              <a:defRPr/>
            </a:lvl6pPr>
            <a:lvl7pPr marL="2226184" indent="0" algn="ctr">
              <a:buNone/>
              <a:defRPr/>
            </a:lvl7pPr>
            <a:lvl8pPr marL="2597215" indent="0" algn="ctr">
              <a:buNone/>
              <a:defRPr/>
            </a:lvl8pPr>
            <a:lvl9pPr marL="2968246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4F02C-FF2A-4949-8633-9F0004B868D7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06185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CED63-6E06-424C-96FC-03FF22C32C87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7562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035" indent="0">
              <a:buNone/>
              <a:defRPr sz="1462"/>
            </a:lvl2pPr>
            <a:lvl3pPr marL="742062" indent="0">
              <a:buNone/>
              <a:defRPr sz="1300"/>
            </a:lvl3pPr>
            <a:lvl4pPr marL="1113093" indent="0">
              <a:buNone/>
              <a:defRPr sz="1137"/>
            </a:lvl4pPr>
            <a:lvl5pPr marL="1484123" indent="0">
              <a:buNone/>
              <a:defRPr sz="1137"/>
            </a:lvl5pPr>
            <a:lvl6pPr marL="1855154" indent="0">
              <a:buNone/>
              <a:defRPr sz="1137"/>
            </a:lvl6pPr>
            <a:lvl7pPr marL="2226184" indent="0">
              <a:buNone/>
              <a:defRPr sz="1137"/>
            </a:lvl7pPr>
            <a:lvl8pPr marL="2597215" indent="0">
              <a:buNone/>
              <a:defRPr sz="1137"/>
            </a:lvl8pPr>
            <a:lvl9pPr marL="2968246" indent="0">
              <a:buNone/>
              <a:defRPr sz="113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86F27-9C58-481C-AB97-CFF082FB52C7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2455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C8AA5-6B79-4CF8-BEFB-E72954648A5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54127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4" y="112554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8" y="112554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33B90-9ACA-46B8-A06C-7EBDD331E03F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11894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3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035" indent="0">
              <a:buNone/>
              <a:defRPr sz="1625" b="1"/>
            </a:lvl2pPr>
            <a:lvl3pPr marL="742062" indent="0">
              <a:buNone/>
              <a:defRPr sz="1462" b="1"/>
            </a:lvl3pPr>
            <a:lvl4pPr marL="1113093" indent="0">
              <a:buNone/>
              <a:defRPr sz="1300" b="1"/>
            </a:lvl4pPr>
            <a:lvl5pPr marL="1484123" indent="0">
              <a:buNone/>
              <a:defRPr sz="1300" b="1"/>
            </a:lvl5pPr>
            <a:lvl6pPr marL="1855154" indent="0">
              <a:buNone/>
              <a:defRPr sz="1300" b="1"/>
            </a:lvl6pPr>
            <a:lvl7pPr marL="2226184" indent="0">
              <a:buNone/>
              <a:defRPr sz="1300" b="1"/>
            </a:lvl7pPr>
            <a:lvl8pPr marL="2597215" indent="0">
              <a:buNone/>
              <a:defRPr sz="1300" b="1"/>
            </a:lvl8pPr>
            <a:lvl9pPr marL="2968246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13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035" indent="0">
              <a:buNone/>
              <a:defRPr sz="1625" b="1"/>
            </a:lvl2pPr>
            <a:lvl3pPr marL="742062" indent="0">
              <a:buNone/>
              <a:defRPr sz="1462" b="1"/>
            </a:lvl3pPr>
            <a:lvl4pPr marL="1113093" indent="0">
              <a:buNone/>
              <a:defRPr sz="1300" b="1"/>
            </a:lvl4pPr>
            <a:lvl5pPr marL="1484123" indent="0">
              <a:buNone/>
              <a:defRPr sz="1300" b="1"/>
            </a:lvl5pPr>
            <a:lvl6pPr marL="1855154" indent="0">
              <a:buNone/>
              <a:defRPr sz="1300" b="1"/>
            </a:lvl6pPr>
            <a:lvl7pPr marL="2226184" indent="0">
              <a:buNone/>
              <a:defRPr sz="1300" b="1"/>
            </a:lvl7pPr>
            <a:lvl8pPr marL="2597215" indent="0">
              <a:buNone/>
              <a:defRPr sz="1300" b="1"/>
            </a:lvl8pPr>
            <a:lvl9pPr marL="2968246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A4967-E6A2-47AC-976A-8ADD97C9178D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80439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86361-7488-4885-8354-DC5130F22B03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10506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03B01-C523-4828-ADC2-5982B8AFB601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76800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15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65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15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1035" indent="0">
              <a:buNone/>
              <a:defRPr sz="975"/>
            </a:lvl2pPr>
            <a:lvl3pPr marL="742062" indent="0">
              <a:buNone/>
              <a:defRPr sz="812"/>
            </a:lvl3pPr>
            <a:lvl4pPr marL="1113093" indent="0">
              <a:buNone/>
              <a:defRPr sz="731"/>
            </a:lvl4pPr>
            <a:lvl5pPr marL="1484123" indent="0">
              <a:buNone/>
              <a:defRPr sz="731"/>
            </a:lvl5pPr>
            <a:lvl6pPr marL="1855154" indent="0">
              <a:buNone/>
              <a:defRPr sz="731"/>
            </a:lvl6pPr>
            <a:lvl7pPr marL="2226184" indent="0">
              <a:buNone/>
              <a:defRPr sz="731"/>
            </a:lvl7pPr>
            <a:lvl8pPr marL="2597215" indent="0">
              <a:buNone/>
              <a:defRPr sz="731"/>
            </a:lvl8pPr>
            <a:lvl9pPr marL="2968246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98678-2D38-4B9C-8F1B-125324C1BDC7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89040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035" indent="0">
              <a:buNone/>
              <a:defRPr sz="2275"/>
            </a:lvl2pPr>
            <a:lvl3pPr marL="742062" indent="0">
              <a:buNone/>
              <a:defRPr sz="1950"/>
            </a:lvl3pPr>
            <a:lvl4pPr marL="1113093" indent="0">
              <a:buNone/>
              <a:defRPr sz="1625"/>
            </a:lvl4pPr>
            <a:lvl5pPr marL="1484123" indent="0">
              <a:buNone/>
              <a:defRPr sz="1625"/>
            </a:lvl5pPr>
            <a:lvl6pPr marL="1855154" indent="0">
              <a:buNone/>
              <a:defRPr sz="1625"/>
            </a:lvl6pPr>
            <a:lvl7pPr marL="2226184" indent="0">
              <a:buNone/>
              <a:defRPr sz="1625"/>
            </a:lvl7pPr>
            <a:lvl8pPr marL="2597215" indent="0">
              <a:buNone/>
              <a:defRPr sz="1625"/>
            </a:lvl8pPr>
            <a:lvl9pPr marL="2968246" indent="0">
              <a:buNone/>
              <a:defRPr sz="1625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1035" indent="0">
              <a:buNone/>
              <a:defRPr sz="975"/>
            </a:lvl2pPr>
            <a:lvl3pPr marL="742062" indent="0">
              <a:buNone/>
              <a:defRPr sz="812"/>
            </a:lvl3pPr>
            <a:lvl4pPr marL="1113093" indent="0">
              <a:buNone/>
              <a:defRPr sz="731"/>
            </a:lvl4pPr>
            <a:lvl5pPr marL="1484123" indent="0">
              <a:buNone/>
              <a:defRPr sz="731"/>
            </a:lvl5pPr>
            <a:lvl6pPr marL="1855154" indent="0">
              <a:buNone/>
              <a:defRPr sz="731"/>
            </a:lvl6pPr>
            <a:lvl7pPr marL="2226184" indent="0">
              <a:buNone/>
              <a:defRPr sz="731"/>
            </a:lvl7pPr>
            <a:lvl8pPr marL="2597215" indent="0">
              <a:buNone/>
              <a:defRPr sz="731"/>
            </a:lvl8pPr>
            <a:lvl9pPr marL="2968246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EF4E5-45F3-4BF3-92C0-575B185438ED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70290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94620-5E59-491E-9E1C-15A978A7278E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99584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11"/>
            <a:ext cx="2280444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53" y="11"/>
            <a:ext cx="6681390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FEF3F-D6E6-446E-BD9E-43131C90197D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40982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0"/>
            <a:ext cx="8268758" cy="962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07340" y="1125548"/>
            <a:ext cx="9126934" cy="514826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647AB-DD01-424F-B042-BC1725177412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32393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0"/>
            <a:ext cx="8268758" cy="962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7340" y="1125548"/>
            <a:ext cx="9126934" cy="514826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140F1-630F-4FBF-A0DD-9D789C6D4A0C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72228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1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A6200-36C4-4F15-9864-061D1CC6530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0056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9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1035" indent="0" algn="ctr">
              <a:buNone/>
              <a:defRPr/>
            </a:lvl2pPr>
            <a:lvl3pPr marL="742062" indent="0" algn="ctr">
              <a:buNone/>
              <a:defRPr/>
            </a:lvl3pPr>
            <a:lvl4pPr marL="1113093" indent="0" algn="ctr">
              <a:buNone/>
              <a:defRPr/>
            </a:lvl4pPr>
            <a:lvl5pPr marL="1484123" indent="0" algn="ctr">
              <a:buNone/>
              <a:defRPr/>
            </a:lvl5pPr>
            <a:lvl6pPr marL="1855154" indent="0" algn="ctr">
              <a:buNone/>
              <a:defRPr/>
            </a:lvl6pPr>
            <a:lvl7pPr marL="2226184" indent="0" algn="ctr">
              <a:buNone/>
              <a:defRPr/>
            </a:lvl7pPr>
            <a:lvl8pPr marL="2597215" indent="0" algn="ctr">
              <a:buNone/>
              <a:defRPr/>
            </a:lvl8pPr>
            <a:lvl9pPr marL="2968246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7D48D6-DFEF-4F77-A79F-D62957194322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13915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B0FF7-F65E-46B9-B856-2641EB7E900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81242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035" indent="0">
              <a:buNone/>
              <a:defRPr sz="1462"/>
            </a:lvl2pPr>
            <a:lvl3pPr marL="742062" indent="0">
              <a:buNone/>
              <a:defRPr sz="1300"/>
            </a:lvl3pPr>
            <a:lvl4pPr marL="1113093" indent="0">
              <a:buNone/>
              <a:defRPr sz="1137"/>
            </a:lvl4pPr>
            <a:lvl5pPr marL="1484123" indent="0">
              <a:buNone/>
              <a:defRPr sz="1137"/>
            </a:lvl5pPr>
            <a:lvl6pPr marL="1855154" indent="0">
              <a:buNone/>
              <a:defRPr sz="1137"/>
            </a:lvl6pPr>
            <a:lvl7pPr marL="2226184" indent="0">
              <a:buNone/>
              <a:defRPr sz="1137"/>
            </a:lvl7pPr>
            <a:lvl8pPr marL="2597215" indent="0">
              <a:buNone/>
              <a:defRPr sz="1137"/>
            </a:lvl8pPr>
            <a:lvl9pPr marL="2968246" indent="0">
              <a:buNone/>
              <a:defRPr sz="113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ABCC9-0811-46E7-B413-39B0A9A48CA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18995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4" y="112554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8" y="112554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F35DC-0F88-405C-8AD7-E0E34E81454A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34457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3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035" indent="0">
              <a:buNone/>
              <a:defRPr sz="1625" b="1"/>
            </a:lvl2pPr>
            <a:lvl3pPr marL="742062" indent="0">
              <a:buNone/>
              <a:defRPr sz="1462" b="1"/>
            </a:lvl3pPr>
            <a:lvl4pPr marL="1113093" indent="0">
              <a:buNone/>
              <a:defRPr sz="1300" b="1"/>
            </a:lvl4pPr>
            <a:lvl5pPr marL="1484123" indent="0">
              <a:buNone/>
              <a:defRPr sz="1300" b="1"/>
            </a:lvl5pPr>
            <a:lvl6pPr marL="1855154" indent="0">
              <a:buNone/>
              <a:defRPr sz="1300" b="1"/>
            </a:lvl6pPr>
            <a:lvl7pPr marL="2226184" indent="0">
              <a:buNone/>
              <a:defRPr sz="1300" b="1"/>
            </a:lvl7pPr>
            <a:lvl8pPr marL="2597215" indent="0">
              <a:buNone/>
              <a:defRPr sz="1300" b="1"/>
            </a:lvl8pPr>
            <a:lvl9pPr marL="2968246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13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035" indent="0">
              <a:buNone/>
              <a:defRPr sz="1625" b="1"/>
            </a:lvl2pPr>
            <a:lvl3pPr marL="742062" indent="0">
              <a:buNone/>
              <a:defRPr sz="1462" b="1"/>
            </a:lvl3pPr>
            <a:lvl4pPr marL="1113093" indent="0">
              <a:buNone/>
              <a:defRPr sz="1300" b="1"/>
            </a:lvl4pPr>
            <a:lvl5pPr marL="1484123" indent="0">
              <a:buNone/>
              <a:defRPr sz="1300" b="1"/>
            </a:lvl5pPr>
            <a:lvl6pPr marL="1855154" indent="0">
              <a:buNone/>
              <a:defRPr sz="1300" b="1"/>
            </a:lvl6pPr>
            <a:lvl7pPr marL="2226184" indent="0">
              <a:buNone/>
              <a:defRPr sz="1300" b="1"/>
            </a:lvl7pPr>
            <a:lvl8pPr marL="2597215" indent="0">
              <a:buNone/>
              <a:defRPr sz="1300" b="1"/>
            </a:lvl8pPr>
            <a:lvl9pPr marL="2968246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67BA3-95C1-4DC5-83A0-6C3A6AE6AECB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34477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E8F8B-0BF3-4166-8D5B-B100BE97949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92576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684A0-A32B-41FE-A278-7A5D27758ABE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60690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15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65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15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1035" indent="0">
              <a:buNone/>
              <a:defRPr sz="975"/>
            </a:lvl2pPr>
            <a:lvl3pPr marL="742062" indent="0">
              <a:buNone/>
              <a:defRPr sz="812"/>
            </a:lvl3pPr>
            <a:lvl4pPr marL="1113093" indent="0">
              <a:buNone/>
              <a:defRPr sz="731"/>
            </a:lvl4pPr>
            <a:lvl5pPr marL="1484123" indent="0">
              <a:buNone/>
              <a:defRPr sz="731"/>
            </a:lvl5pPr>
            <a:lvl6pPr marL="1855154" indent="0">
              <a:buNone/>
              <a:defRPr sz="731"/>
            </a:lvl6pPr>
            <a:lvl7pPr marL="2226184" indent="0">
              <a:buNone/>
              <a:defRPr sz="731"/>
            </a:lvl7pPr>
            <a:lvl8pPr marL="2597215" indent="0">
              <a:buNone/>
              <a:defRPr sz="731"/>
            </a:lvl8pPr>
            <a:lvl9pPr marL="2968246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A48A3-2C58-49E3-A389-3F7025931F7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52309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035" indent="0">
              <a:buNone/>
              <a:defRPr sz="2275"/>
            </a:lvl2pPr>
            <a:lvl3pPr marL="742062" indent="0">
              <a:buNone/>
              <a:defRPr sz="1950"/>
            </a:lvl3pPr>
            <a:lvl4pPr marL="1113093" indent="0">
              <a:buNone/>
              <a:defRPr sz="1625"/>
            </a:lvl4pPr>
            <a:lvl5pPr marL="1484123" indent="0">
              <a:buNone/>
              <a:defRPr sz="1625"/>
            </a:lvl5pPr>
            <a:lvl6pPr marL="1855154" indent="0">
              <a:buNone/>
              <a:defRPr sz="1625"/>
            </a:lvl6pPr>
            <a:lvl7pPr marL="2226184" indent="0">
              <a:buNone/>
              <a:defRPr sz="1625"/>
            </a:lvl7pPr>
            <a:lvl8pPr marL="2597215" indent="0">
              <a:buNone/>
              <a:defRPr sz="1625"/>
            </a:lvl8pPr>
            <a:lvl9pPr marL="2968246" indent="0">
              <a:buNone/>
              <a:defRPr sz="1625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1035" indent="0">
              <a:buNone/>
              <a:defRPr sz="975"/>
            </a:lvl2pPr>
            <a:lvl3pPr marL="742062" indent="0">
              <a:buNone/>
              <a:defRPr sz="812"/>
            </a:lvl3pPr>
            <a:lvl4pPr marL="1113093" indent="0">
              <a:buNone/>
              <a:defRPr sz="731"/>
            </a:lvl4pPr>
            <a:lvl5pPr marL="1484123" indent="0">
              <a:buNone/>
              <a:defRPr sz="731"/>
            </a:lvl5pPr>
            <a:lvl6pPr marL="1855154" indent="0">
              <a:buNone/>
              <a:defRPr sz="731"/>
            </a:lvl6pPr>
            <a:lvl7pPr marL="2226184" indent="0">
              <a:buNone/>
              <a:defRPr sz="731"/>
            </a:lvl7pPr>
            <a:lvl8pPr marL="2597215" indent="0">
              <a:buNone/>
              <a:defRPr sz="731"/>
            </a:lvl8pPr>
            <a:lvl9pPr marL="2968246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F6C54-1221-45D4-9512-6DDC19D47EF9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36869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F6D4A-639A-4ABF-B276-F56089DE35A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4471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8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1425" indent="0" algn="ctr">
              <a:buNone/>
              <a:defRPr/>
            </a:lvl2pPr>
            <a:lvl3pPr marL="742848" indent="0" algn="ctr">
              <a:buNone/>
              <a:defRPr/>
            </a:lvl3pPr>
            <a:lvl4pPr marL="1114273" indent="0" algn="ctr">
              <a:buNone/>
              <a:defRPr/>
            </a:lvl4pPr>
            <a:lvl5pPr marL="1485697" indent="0" algn="ctr">
              <a:buNone/>
              <a:defRPr/>
            </a:lvl5pPr>
            <a:lvl6pPr marL="1857122" indent="0" algn="ctr">
              <a:buNone/>
              <a:defRPr/>
            </a:lvl6pPr>
            <a:lvl7pPr marL="2228545" indent="0" algn="ctr">
              <a:buNone/>
              <a:defRPr/>
            </a:lvl7pPr>
            <a:lvl8pPr marL="2599970" indent="0" algn="ctr">
              <a:buNone/>
              <a:defRPr/>
            </a:lvl8pPr>
            <a:lvl9pPr marL="297139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5E393-3239-4954-8F61-97F412A3F9C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61597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11"/>
            <a:ext cx="2280444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53" y="11"/>
            <a:ext cx="6681390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BC2AE-6AAE-4F09-95AE-35AA2F4CCB9E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73078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0"/>
            <a:ext cx="8268758" cy="962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07340" y="1125548"/>
            <a:ext cx="9126934" cy="514826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FA68E-C3B0-436E-9D36-6DD0F385569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51349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0"/>
            <a:ext cx="8268758" cy="962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7340" y="1125548"/>
            <a:ext cx="9126934" cy="514826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4AE638-768F-49C2-BC38-B6AC7C48B48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4985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9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1035" indent="0" algn="ctr">
              <a:buNone/>
              <a:defRPr/>
            </a:lvl2pPr>
            <a:lvl3pPr marL="742062" indent="0" algn="ctr">
              <a:buNone/>
              <a:defRPr/>
            </a:lvl3pPr>
            <a:lvl4pPr marL="1113093" indent="0" algn="ctr">
              <a:buNone/>
              <a:defRPr/>
            </a:lvl4pPr>
            <a:lvl5pPr marL="1484123" indent="0" algn="ctr">
              <a:buNone/>
              <a:defRPr/>
            </a:lvl5pPr>
            <a:lvl6pPr marL="1855154" indent="0" algn="ctr">
              <a:buNone/>
              <a:defRPr/>
            </a:lvl6pPr>
            <a:lvl7pPr marL="2226184" indent="0" algn="ctr">
              <a:buNone/>
              <a:defRPr/>
            </a:lvl7pPr>
            <a:lvl8pPr marL="2597215" indent="0" algn="ctr">
              <a:buNone/>
              <a:defRPr/>
            </a:lvl8pPr>
            <a:lvl9pPr marL="2968246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89DA1-13EB-4320-A3A5-A2A2655BA65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7014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53816-6012-4E45-BA69-0E9661ACE74E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19025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035" indent="0">
              <a:buNone/>
              <a:defRPr sz="1462"/>
            </a:lvl2pPr>
            <a:lvl3pPr marL="742062" indent="0">
              <a:buNone/>
              <a:defRPr sz="1300"/>
            </a:lvl3pPr>
            <a:lvl4pPr marL="1113093" indent="0">
              <a:buNone/>
              <a:defRPr sz="1137"/>
            </a:lvl4pPr>
            <a:lvl5pPr marL="1484123" indent="0">
              <a:buNone/>
              <a:defRPr sz="1137"/>
            </a:lvl5pPr>
            <a:lvl6pPr marL="1855154" indent="0">
              <a:buNone/>
              <a:defRPr sz="1137"/>
            </a:lvl6pPr>
            <a:lvl7pPr marL="2226184" indent="0">
              <a:buNone/>
              <a:defRPr sz="1137"/>
            </a:lvl7pPr>
            <a:lvl8pPr marL="2597215" indent="0">
              <a:buNone/>
              <a:defRPr sz="1137"/>
            </a:lvl8pPr>
            <a:lvl9pPr marL="2968246" indent="0">
              <a:buNone/>
              <a:defRPr sz="113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FA4CC-C17B-4489-A4FC-389EDE04B5F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02060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4" y="112554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8" y="112554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7EF4E-E15F-463C-94B1-ADDABB13ABB2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38449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3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035" indent="0">
              <a:buNone/>
              <a:defRPr sz="1625" b="1"/>
            </a:lvl2pPr>
            <a:lvl3pPr marL="742062" indent="0">
              <a:buNone/>
              <a:defRPr sz="1462" b="1"/>
            </a:lvl3pPr>
            <a:lvl4pPr marL="1113093" indent="0">
              <a:buNone/>
              <a:defRPr sz="1300" b="1"/>
            </a:lvl4pPr>
            <a:lvl5pPr marL="1484123" indent="0">
              <a:buNone/>
              <a:defRPr sz="1300" b="1"/>
            </a:lvl5pPr>
            <a:lvl6pPr marL="1855154" indent="0">
              <a:buNone/>
              <a:defRPr sz="1300" b="1"/>
            </a:lvl6pPr>
            <a:lvl7pPr marL="2226184" indent="0">
              <a:buNone/>
              <a:defRPr sz="1300" b="1"/>
            </a:lvl7pPr>
            <a:lvl8pPr marL="2597215" indent="0">
              <a:buNone/>
              <a:defRPr sz="1300" b="1"/>
            </a:lvl8pPr>
            <a:lvl9pPr marL="2968246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13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035" indent="0">
              <a:buNone/>
              <a:defRPr sz="1625" b="1"/>
            </a:lvl2pPr>
            <a:lvl3pPr marL="742062" indent="0">
              <a:buNone/>
              <a:defRPr sz="1462" b="1"/>
            </a:lvl3pPr>
            <a:lvl4pPr marL="1113093" indent="0">
              <a:buNone/>
              <a:defRPr sz="1300" b="1"/>
            </a:lvl4pPr>
            <a:lvl5pPr marL="1484123" indent="0">
              <a:buNone/>
              <a:defRPr sz="1300" b="1"/>
            </a:lvl5pPr>
            <a:lvl6pPr marL="1855154" indent="0">
              <a:buNone/>
              <a:defRPr sz="1300" b="1"/>
            </a:lvl6pPr>
            <a:lvl7pPr marL="2226184" indent="0">
              <a:buNone/>
              <a:defRPr sz="1300" b="1"/>
            </a:lvl7pPr>
            <a:lvl8pPr marL="2597215" indent="0">
              <a:buNone/>
              <a:defRPr sz="1300" b="1"/>
            </a:lvl8pPr>
            <a:lvl9pPr marL="2968246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75D40-C655-4A40-BAAC-0C626D64022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819829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1C3682-37CC-4FDA-90AB-9353479D870A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95918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9E1560-C465-4444-AA4D-2CD6C4088F8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7241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F3375-148A-4F26-ABB5-7658FFA6066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65144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15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65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15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1035" indent="0">
              <a:buNone/>
              <a:defRPr sz="975"/>
            </a:lvl2pPr>
            <a:lvl3pPr marL="742062" indent="0">
              <a:buNone/>
              <a:defRPr sz="812"/>
            </a:lvl3pPr>
            <a:lvl4pPr marL="1113093" indent="0">
              <a:buNone/>
              <a:defRPr sz="731"/>
            </a:lvl4pPr>
            <a:lvl5pPr marL="1484123" indent="0">
              <a:buNone/>
              <a:defRPr sz="731"/>
            </a:lvl5pPr>
            <a:lvl6pPr marL="1855154" indent="0">
              <a:buNone/>
              <a:defRPr sz="731"/>
            </a:lvl6pPr>
            <a:lvl7pPr marL="2226184" indent="0">
              <a:buNone/>
              <a:defRPr sz="731"/>
            </a:lvl7pPr>
            <a:lvl8pPr marL="2597215" indent="0">
              <a:buNone/>
              <a:defRPr sz="731"/>
            </a:lvl8pPr>
            <a:lvl9pPr marL="2968246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A20F19-7F9B-44AB-8E2B-B0C795E88046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45883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035" indent="0">
              <a:buNone/>
              <a:defRPr sz="2275"/>
            </a:lvl2pPr>
            <a:lvl3pPr marL="742062" indent="0">
              <a:buNone/>
              <a:defRPr sz="1950"/>
            </a:lvl3pPr>
            <a:lvl4pPr marL="1113093" indent="0">
              <a:buNone/>
              <a:defRPr sz="1625"/>
            </a:lvl4pPr>
            <a:lvl5pPr marL="1484123" indent="0">
              <a:buNone/>
              <a:defRPr sz="1625"/>
            </a:lvl5pPr>
            <a:lvl6pPr marL="1855154" indent="0">
              <a:buNone/>
              <a:defRPr sz="1625"/>
            </a:lvl6pPr>
            <a:lvl7pPr marL="2226184" indent="0">
              <a:buNone/>
              <a:defRPr sz="1625"/>
            </a:lvl7pPr>
            <a:lvl8pPr marL="2597215" indent="0">
              <a:buNone/>
              <a:defRPr sz="1625"/>
            </a:lvl8pPr>
            <a:lvl9pPr marL="2968246" indent="0">
              <a:buNone/>
              <a:defRPr sz="1625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1035" indent="0">
              <a:buNone/>
              <a:defRPr sz="975"/>
            </a:lvl2pPr>
            <a:lvl3pPr marL="742062" indent="0">
              <a:buNone/>
              <a:defRPr sz="812"/>
            </a:lvl3pPr>
            <a:lvl4pPr marL="1113093" indent="0">
              <a:buNone/>
              <a:defRPr sz="731"/>
            </a:lvl4pPr>
            <a:lvl5pPr marL="1484123" indent="0">
              <a:buNone/>
              <a:defRPr sz="731"/>
            </a:lvl5pPr>
            <a:lvl6pPr marL="1855154" indent="0">
              <a:buNone/>
              <a:defRPr sz="731"/>
            </a:lvl6pPr>
            <a:lvl7pPr marL="2226184" indent="0">
              <a:buNone/>
              <a:defRPr sz="731"/>
            </a:lvl7pPr>
            <a:lvl8pPr marL="2597215" indent="0">
              <a:buNone/>
              <a:defRPr sz="731"/>
            </a:lvl8pPr>
            <a:lvl9pPr marL="2968246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CE448-605B-462B-9634-5D28EF3164D2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15164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9A0B5-EA89-4D83-9F03-189D0F66DA73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22069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11"/>
            <a:ext cx="2280444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53" y="11"/>
            <a:ext cx="6681390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EF1CF-DA21-4A72-B1E1-861ECDB00B1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94753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0"/>
            <a:ext cx="8268758" cy="962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07340" y="1125548"/>
            <a:ext cx="9126934" cy="514826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1F226-4C08-4482-B8C3-215681A466AE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43965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0"/>
            <a:ext cx="8268758" cy="962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7340" y="1125548"/>
            <a:ext cx="9126934" cy="514826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137FF-0FA4-4B60-BE57-DF5E0AF8822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44461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9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1035" indent="0" algn="ctr">
              <a:buNone/>
              <a:defRPr/>
            </a:lvl2pPr>
            <a:lvl3pPr marL="742062" indent="0" algn="ctr">
              <a:buNone/>
              <a:defRPr/>
            </a:lvl3pPr>
            <a:lvl4pPr marL="1113093" indent="0" algn="ctr">
              <a:buNone/>
              <a:defRPr/>
            </a:lvl4pPr>
            <a:lvl5pPr marL="1484123" indent="0" algn="ctr">
              <a:buNone/>
              <a:defRPr/>
            </a:lvl5pPr>
            <a:lvl6pPr marL="1855154" indent="0" algn="ctr">
              <a:buNone/>
              <a:defRPr/>
            </a:lvl6pPr>
            <a:lvl7pPr marL="2226184" indent="0" algn="ctr">
              <a:buNone/>
              <a:defRPr/>
            </a:lvl7pPr>
            <a:lvl8pPr marL="2597215" indent="0" algn="ctr">
              <a:buNone/>
              <a:defRPr/>
            </a:lvl8pPr>
            <a:lvl9pPr marL="2968246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89DA1-13EB-4320-A3A5-A2A2655BA65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49619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53816-6012-4E45-BA69-0E9661ACE74E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50540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035" indent="0">
              <a:buNone/>
              <a:defRPr sz="1462"/>
            </a:lvl2pPr>
            <a:lvl3pPr marL="742062" indent="0">
              <a:buNone/>
              <a:defRPr sz="1300"/>
            </a:lvl3pPr>
            <a:lvl4pPr marL="1113093" indent="0">
              <a:buNone/>
              <a:defRPr sz="1137"/>
            </a:lvl4pPr>
            <a:lvl5pPr marL="1484123" indent="0">
              <a:buNone/>
              <a:defRPr sz="1137"/>
            </a:lvl5pPr>
            <a:lvl6pPr marL="1855154" indent="0">
              <a:buNone/>
              <a:defRPr sz="1137"/>
            </a:lvl6pPr>
            <a:lvl7pPr marL="2226184" indent="0">
              <a:buNone/>
              <a:defRPr sz="1137"/>
            </a:lvl7pPr>
            <a:lvl8pPr marL="2597215" indent="0">
              <a:buNone/>
              <a:defRPr sz="1137"/>
            </a:lvl8pPr>
            <a:lvl9pPr marL="2968246" indent="0">
              <a:buNone/>
              <a:defRPr sz="113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FA4CC-C17B-4489-A4FC-389EDE04B5F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86396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4" y="112554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8" y="112554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7EF4E-E15F-463C-94B1-ADDABB13ABB2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0202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61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25" indent="0">
              <a:buNone/>
              <a:defRPr sz="1462"/>
            </a:lvl2pPr>
            <a:lvl3pPr marL="742848" indent="0">
              <a:buNone/>
              <a:defRPr sz="1300"/>
            </a:lvl3pPr>
            <a:lvl4pPr marL="1114273" indent="0">
              <a:buNone/>
              <a:defRPr sz="1137"/>
            </a:lvl4pPr>
            <a:lvl5pPr marL="1485697" indent="0">
              <a:buNone/>
              <a:defRPr sz="1137"/>
            </a:lvl5pPr>
            <a:lvl6pPr marL="1857122" indent="0">
              <a:buNone/>
              <a:defRPr sz="1137"/>
            </a:lvl6pPr>
            <a:lvl7pPr marL="2228545" indent="0">
              <a:buNone/>
              <a:defRPr sz="1137"/>
            </a:lvl7pPr>
            <a:lvl8pPr marL="2599970" indent="0">
              <a:buNone/>
              <a:defRPr sz="1137"/>
            </a:lvl8pPr>
            <a:lvl9pPr marL="2971393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42D76-09F1-4EC7-8D26-B175185D2CD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5383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3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035" indent="0">
              <a:buNone/>
              <a:defRPr sz="1625" b="1"/>
            </a:lvl2pPr>
            <a:lvl3pPr marL="742062" indent="0">
              <a:buNone/>
              <a:defRPr sz="1462" b="1"/>
            </a:lvl3pPr>
            <a:lvl4pPr marL="1113093" indent="0">
              <a:buNone/>
              <a:defRPr sz="1300" b="1"/>
            </a:lvl4pPr>
            <a:lvl5pPr marL="1484123" indent="0">
              <a:buNone/>
              <a:defRPr sz="1300" b="1"/>
            </a:lvl5pPr>
            <a:lvl6pPr marL="1855154" indent="0">
              <a:buNone/>
              <a:defRPr sz="1300" b="1"/>
            </a:lvl6pPr>
            <a:lvl7pPr marL="2226184" indent="0">
              <a:buNone/>
              <a:defRPr sz="1300" b="1"/>
            </a:lvl7pPr>
            <a:lvl8pPr marL="2597215" indent="0">
              <a:buNone/>
              <a:defRPr sz="1300" b="1"/>
            </a:lvl8pPr>
            <a:lvl9pPr marL="2968246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13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035" indent="0">
              <a:buNone/>
              <a:defRPr sz="1625" b="1"/>
            </a:lvl2pPr>
            <a:lvl3pPr marL="742062" indent="0">
              <a:buNone/>
              <a:defRPr sz="1462" b="1"/>
            </a:lvl3pPr>
            <a:lvl4pPr marL="1113093" indent="0">
              <a:buNone/>
              <a:defRPr sz="1300" b="1"/>
            </a:lvl4pPr>
            <a:lvl5pPr marL="1484123" indent="0">
              <a:buNone/>
              <a:defRPr sz="1300" b="1"/>
            </a:lvl5pPr>
            <a:lvl6pPr marL="1855154" indent="0">
              <a:buNone/>
              <a:defRPr sz="1300" b="1"/>
            </a:lvl6pPr>
            <a:lvl7pPr marL="2226184" indent="0">
              <a:buNone/>
              <a:defRPr sz="1300" b="1"/>
            </a:lvl7pPr>
            <a:lvl8pPr marL="2597215" indent="0">
              <a:buNone/>
              <a:defRPr sz="1300" b="1"/>
            </a:lvl8pPr>
            <a:lvl9pPr marL="2968246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75D40-C655-4A40-BAAC-0C626D64022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11947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1C3682-37CC-4FDA-90AB-9353479D870A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48074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9E1560-C465-4444-AA4D-2CD6C4088F8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16470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15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65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15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1035" indent="0">
              <a:buNone/>
              <a:defRPr sz="975"/>
            </a:lvl2pPr>
            <a:lvl3pPr marL="742062" indent="0">
              <a:buNone/>
              <a:defRPr sz="812"/>
            </a:lvl3pPr>
            <a:lvl4pPr marL="1113093" indent="0">
              <a:buNone/>
              <a:defRPr sz="731"/>
            </a:lvl4pPr>
            <a:lvl5pPr marL="1484123" indent="0">
              <a:buNone/>
              <a:defRPr sz="731"/>
            </a:lvl5pPr>
            <a:lvl6pPr marL="1855154" indent="0">
              <a:buNone/>
              <a:defRPr sz="731"/>
            </a:lvl6pPr>
            <a:lvl7pPr marL="2226184" indent="0">
              <a:buNone/>
              <a:defRPr sz="731"/>
            </a:lvl7pPr>
            <a:lvl8pPr marL="2597215" indent="0">
              <a:buNone/>
              <a:defRPr sz="731"/>
            </a:lvl8pPr>
            <a:lvl9pPr marL="2968246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A20F19-7F9B-44AB-8E2B-B0C795E88046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5370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035" indent="0">
              <a:buNone/>
              <a:defRPr sz="2275"/>
            </a:lvl2pPr>
            <a:lvl3pPr marL="742062" indent="0">
              <a:buNone/>
              <a:defRPr sz="1950"/>
            </a:lvl3pPr>
            <a:lvl4pPr marL="1113093" indent="0">
              <a:buNone/>
              <a:defRPr sz="1625"/>
            </a:lvl4pPr>
            <a:lvl5pPr marL="1484123" indent="0">
              <a:buNone/>
              <a:defRPr sz="1625"/>
            </a:lvl5pPr>
            <a:lvl6pPr marL="1855154" indent="0">
              <a:buNone/>
              <a:defRPr sz="1625"/>
            </a:lvl6pPr>
            <a:lvl7pPr marL="2226184" indent="0">
              <a:buNone/>
              <a:defRPr sz="1625"/>
            </a:lvl7pPr>
            <a:lvl8pPr marL="2597215" indent="0">
              <a:buNone/>
              <a:defRPr sz="1625"/>
            </a:lvl8pPr>
            <a:lvl9pPr marL="2968246" indent="0">
              <a:buNone/>
              <a:defRPr sz="1625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1035" indent="0">
              <a:buNone/>
              <a:defRPr sz="975"/>
            </a:lvl2pPr>
            <a:lvl3pPr marL="742062" indent="0">
              <a:buNone/>
              <a:defRPr sz="812"/>
            </a:lvl3pPr>
            <a:lvl4pPr marL="1113093" indent="0">
              <a:buNone/>
              <a:defRPr sz="731"/>
            </a:lvl4pPr>
            <a:lvl5pPr marL="1484123" indent="0">
              <a:buNone/>
              <a:defRPr sz="731"/>
            </a:lvl5pPr>
            <a:lvl6pPr marL="1855154" indent="0">
              <a:buNone/>
              <a:defRPr sz="731"/>
            </a:lvl6pPr>
            <a:lvl7pPr marL="2226184" indent="0">
              <a:buNone/>
              <a:defRPr sz="731"/>
            </a:lvl7pPr>
            <a:lvl8pPr marL="2597215" indent="0">
              <a:buNone/>
              <a:defRPr sz="731"/>
            </a:lvl8pPr>
            <a:lvl9pPr marL="2968246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CE448-605B-462B-9634-5D28EF3164D2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9106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9A0B5-EA89-4D83-9F03-189D0F66DA73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74729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11"/>
            <a:ext cx="2280444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53" y="11"/>
            <a:ext cx="6681390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EF1CF-DA21-4A72-B1E1-861ECDB00B1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85228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0"/>
            <a:ext cx="8268758" cy="962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07340" y="1125548"/>
            <a:ext cx="9126934" cy="514826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1F226-4C08-4482-B8C3-215681A466AE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00924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0"/>
            <a:ext cx="8268758" cy="962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7340" y="1125548"/>
            <a:ext cx="9126934" cy="514826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137FF-0FA4-4B60-BE57-DF5E0AF8822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63821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2" y="293703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4" y="2181255"/>
            <a:ext cx="8970433" cy="1031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30000"/>
              </a:lnSpc>
              <a:defRPr sz="1462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61" y="3284554"/>
            <a:ext cx="4055269" cy="6492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137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7726728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73" y="1125539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30" y="1125539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0C8E1-ADF0-4023-9D41-28961BF287D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61204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A6DD6-07B0-41D2-A8CB-3435D095D07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45971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7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0996" indent="0">
              <a:buNone/>
              <a:defRPr sz="1462"/>
            </a:lvl2pPr>
            <a:lvl3pPr marL="741984" indent="0">
              <a:buNone/>
              <a:defRPr sz="1300"/>
            </a:lvl3pPr>
            <a:lvl4pPr marL="1112975" indent="0">
              <a:buNone/>
              <a:defRPr sz="1137"/>
            </a:lvl4pPr>
            <a:lvl5pPr marL="1483966" indent="0">
              <a:buNone/>
              <a:defRPr sz="1137"/>
            </a:lvl5pPr>
            <a:lvl6pPr marL="1854957" indent="0">
              <a:buNone/>
              <a:defRPr sz="1137"/>
            </a:lvl6pPr>
            <a:lvl7pPr marL="2225949" indent="0">
              <a:buNone/>
              <a:defRPr sz="1137"/>
            </a:lvl7pPr>
            <a:lvl8pPr marL="2596941" indent="0">
              <a:buNone/>
              <a:defRPr sz="1137"/>
            </a:lvl8pPr>
            <a:lvl9pPr marL="2967931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EA35E-D154-4FFB-80A5-44B6CCEEA0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4573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47" y="112554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2518" y="112554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7A3BA-EFF1-49C1-A6A8-339559C6A82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55268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3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0996" indent="0">
              <a:buNone/>
              <a:defRPr sz="1625" b="1"/>
            </a:lvl2pPr>
            <a:lvl3pPr marL="741984" indent="0">
              <a:buNone/>
              <a:defRPr sz="1462" b="1"/>
            </a:lvl3pPr>
            <a:lvl4pPr marL="1112975" indent="0">
              <a:buNone/>
              <a:defRPr sz="1300" b="1"/>
            </a:lvl4pPr>
            <a:lvl5pPr marL="1483966" indent="0">
              <a:buNone/>
              <a:defRPr sz="1300" b="1"/>
            </a:lvl5pPr>
            <a:lvl6pPr marL="1854957" indent="0">
              <a:buNone/>
              <a:defRPr sz="1300" b="1"/>
            </a:lvl6pPr>
            <a:lvl7pPr marL="2225949" indent="0">
              <a:buNone/>
              <a:defRPr sz="1300" b="1"/>
            </a:lvl7pPr>
            <a:lvl8pPr marL="2596941" indent="0">
              <a:buNone/>
              <a:defRPr sz="1300" b="1"/>
            </a:lvl8pPr>
            <a:lvl9pPr marL="2967931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13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6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0996" indent="0">
              <a:buNone/>
              <a:defRPr sz="1625" b="1"/>
            </a:lvl2pPr>
            <a:lvl3pPr marL="741984" indent="0">
              <a:buNone/>
              <a:defRPr sz="1462" b="1"/>
            </a:lvl3pPr>
            <a:lvl4pPr marL="1112975" indent="0">
              <a:buNone/>
              <a:defRPr sz="1300" b="1"/>
            </a:lvl4pPr>
            <a:lvl5pPr marL="1483966" indent="0">
              <a:buNone/>
              <a:defRPr sz="1300" b="1"/>
            </a:lvl5pPr>
            <a:lvl6pPr marL="1854957" indent="0">
              <a:buNone/>
              <a:defRPr sz="1300" b="1"/>
            </a:lvl6pPr>
            <a:lvl7pPr marL="2225949" indent="0">
              <a:buNone/>
              <a:defRPr sz="1300" b="1"/>
            </a:lvl7pPr>
            <a:lvl8pPr marL="2596941" indent="0">
              <a:buNone/>
              <a:defRPr sz="1300" b="1"/>
            </a:lvl8pPr>
            <a:lvl9pPr marL="2967931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6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17BAE-8F02-4F7E-8AA0-78A2F51F448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82985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90BD3-2D19-4B8B-8806-7C2F58CA84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83933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CEEAD-9E71-4B4E-822B-B07E8B1BDB3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24608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16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79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16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0996" indent="0">
              <a:buNone/>
              <a:defRPr sz="975"/>
            </a:lvl2pPr>
            <a:lvl3pPr marL="741984" indent="0">
              <a:buNone/>
              <a:defRPr sz="812"/>
            </a:lvl3pPr>
            <a:lvl4pPr marL="1112975" indent="0">
              <a:buNone/>
              <a:defRPr sz="731"/>
            </a:lvl4pPr>
            <a:lvl5pPr marL="1483966" indent="0">
              <a:buNone/>
              <a:defRPr sz="731"/>
            </a:lvl5pPr>
            <a:lvl6pPr marL="1854957" indent="0">
              <a:buNone/>
              <a:defRPr sz="731"/>
            </a:lvl6pPr>
            <a:lvl7pPr marL="2225949" indent="0">
              <a:buNone/>
              <a:defRPr sz="731"/>
            </a:lvl7pPr>
            <a:lvl8pPr marL="2596941" indent="0">
              <a:buNone/>
              <a:defRPr sz="731"/>
            </a:lvl8pPr>
            <a:lvl9pPr marL="2967931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5475-B86F-4AA4-9BA1-25A99659AE07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31753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0996" indent="0">
              <a:buNone/>
              <a:defRPr sz="2275"/>
            </a:lvl2pPr>
            <a:lvl3pPr marL="741984" indent="0">
              <a:buNone/>
              <a:defRPr sz="1950"/>
            </a:lvl3pPr>
            <a:lvl4pPr marL="1112975" indent="0">
              <a:buNone/>
              <a:defRPr sz="1625"/>
            </a:lvl4pPr>
            <a:lvl5pPr marL="1483966" indent="0">
              <a:buNone/>
              <a:defRPr sz="1625"/>
            </a:lvl5pPr>
            <a:lvl6pPr marL="1854957" indent="0">
              <a:buNone/>
              <a:defRPr sz="1625"/>
            </a:lvl6pPr>
            <a:lvl7pPr marL="2225949" indent="0">
              <a:buNone/>
              <a:defRPr sz="1625"/>
            </a:lvl7pPr>
            <a:lvl8pPr marL="2596941" indent="0">
              <a:buNone/>
              <a:defRPr sz="1625"/>
            </a:lvl8pPr>
            <a:lvl9pPr marL="2967931" indent="0">
              <a:buNone/>
              <a:defRPr sz="162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0996" indent="0">
              <a:buNone/>
              <a:defRPr sz="975"/>
            </a:lvl2pPr>
            <a:lvl3pPr marL="741984" indent="0">
              <a:buNone/>
              <a:defRPr sz="812"/>
            </a:lvl3pPr>
            <a:lvl4pPr marL="1112975" indent="0">
              <a:buNone/>
              <a:defRPr sz="731"/>
            </a:lvl4pPr>
            <a:lvl5pPr marL="1483966" indent="0">
              <a:buNone/>
              <a:defRPr sz="731"/>
            </a:lvl5pPr>
            <a:lvl6pPr marL="1854957" indent="0">
              <a:buNone/>
              <a:defRPr sz="731"/>
            </a:lvl6pPr>
            <a:lvl7pPr marL="2225949" indent="0">
              <a:buNone/>
              <a:defRPr sz="731"/>
            </a:lvl7pPr>
            <a:lvl8pPr marL="2596941" indent="0">
              <a:buNone/>
              <a:defRPr sz="731"/>
            </a:lvl8pPr>
            <a:lvl9pPr marL="2967931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B6E71-6DB8-40FC-8197-BBEA551349E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72830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2896C-CDA3-4CDD-9CEE-27DE657223E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6156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12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59" y="12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53796-D1D7-49FA-9709-CA51B1B1B3F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411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25" indent="0">
              <a:buNone/>
              <a:defRPr sz="1625" b="1"/>
            </a:lvl2pPr>
            <a:lvl3pPr marL="742848" indent="0">
              <a:buNone/>
              <a:defRPr sz="1462" b="1"/>
            </a:lvl3pPr>
            <a:lvl4pPr marL="1114273" indent="0">
              <a:buNone/>
              <a:defRPr sz="1300" b="1"/>
            </a:lvl4pPr>
            <a:lvl5pPr marL="1485697" indent="0">
              <a:buNone/>
              <a:defRPr sz="1300" b="1"/>
            </a:lvl5pPr>
            <a:lvl6pPr marL="1857122" indent="0">
              <a:buNone/>
              <a:defRPr sz="1300" b="1"/>
            </a:lvl6pPr>
            <a:lvl7pPr marL="2228545" indent="0">
              <a:buNone/>
              <a:defRPr sz="1300" b="1"/>
            </a:lvl7pPr>
            <a:lvl8pPr marL="2599970" indent="0">
              <a:buNone/>
              <a:defRPr sz="1300" b="1"/>
            </a:lvl8pPr>
            <a:lvl9pPr marL="2971393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6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25" indent="0">
              <a:buNone/>
              <a:defRPr sz="1625" b="1"/>
            </a:lvl2pPr>
            <a:lvl3pPr marL="742848" indent="0">
              <a:buNone/>
              <a:defRPr sz="1462" b="1"/>
            </a:lvl3pPr>
            <a:lvl4pPr marL="1114273" indent="0">
              <a:buNone/>
              <a:defRPr sz="1300" b="1"/>
            </a:lvl4pPr>
            <a:lvl5pPr marL="1485697" indent="0">
              <a:buNone/>
              <a:defRPr sz="1300" b="1"/>
            </a:lvl5pPr>
            <a:lvl6pPr marL="1857122" indent="0">
              <a:buNone/>
              <a:defRPr sz="1300" b="1"/>
            </a:lvl6pPr>
            <a:lvl7pPr marL="2228545" indent="0">
              <a:buNone/>
              <a:defRPr sz="1300" b="1"/>
            </a:lvl7pPr>
            <a:lvl8pPr marL="2599970" indent="0">
              <a:buNone/>
              <a:defRPr sz="1300" b="1"/>
            </a:lvl8pPr>
            <a:lvl9pPr marL="2971393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6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84A5F-0936-4AF9-B8A5-3BFE0618429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25377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2" y="293703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4" y="2181255"/>
            <a:ext cx="8970433" cy="1031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30000"/>
              </a:lnSpc>
              <a:defRPr sz="1462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61" y="3284554"/>
            <a:ext cx="4055269" cy="6492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137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06169878"/>
      </p:ext>
    </p:extLst>
  </p:cSld>
  <p:clrMapOvr>
    <a:masterClrMapping/>
  </p:clrMapOvr>
  <p:transition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A6DD6-07B0-41D2-A8CB-3435D095D07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50558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7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0996" indent="0">
              <a:buNone/>
              <a:defRPr sz="1462"/>
            </a:lvl2pPr>
            <a:lvl3pPr marL="741984" indent="0">
              <a:buNone/>
              <a:defRPr sz="1300"/>
            </a:lvl3pPr>
            <a:lvl4pPr marL="1112975" indent="0">
              <a:buNone/>
              <a:defRPr sz="1137"/>
            </a:lvl4pPr>
            <a:lvl5pPr marL="1483966" indent="0">
              <a:buNone/>
              <a:defRPr sz="1137"/>
            </a:lvl5pPr>
            <a:lvl6pPr marL="1854957" indent="0">
              <a:buNone/>
              <a:defRPr sz="1137"/>
            </a:lvl6pPr>
            <a:lvl7pPr marL="2225949" indent="0">
              <a:buNone/>
              <a:defRPr sz="1137"/>
            </a:lvl7pPr>
            <a:lvl8pPr marL="2596941" indent="0">
              <a:buNone/>
              <a:defRPr sz="1137"/>
            </a:lvl8pPr>
            <a:lvl9pPr marL="2967931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EA35E-D154-4FFB-80A5-44B6CCEEA0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62963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47" y="112554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2518" y="112554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7A3BA-EFF1-49C1-A6A8-339559C6A82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22756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3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0996" indent="0">
              <a:buNone/>
              <a:defRPr sz="1625" b="1"/>
            </a:lvl2pPr>
            <a:lvl3pPr marL="741984" indent="0">
              <a:buNone/>
              <a:defRPr sz="1462" b="1"/>
            </a:lvl3pPr>
            <a:lvl4pPr marL="1112975" indent="0">
              <a:buNone/>
              <a:defRPr sz="1300" b="1"/>
            </a:lvl4pPr>
            <a:lvl5pPr marL="1483966" indent="0">
              <a:buNone/>
              <a:defRPr sz="1300" b="1"/>
            </a:lvl5pPr>
            <a:lvl6pPr marL="1854957" indent="0">
              <a:buNone/>
              <a:defRPr sz="1300" b="1"/>
            </a:lvl6pPr>
            <a:lvl7pPr marL="2225949" indent="0">
              <a:buNone/>
              <a:defRPr sz="1300" b="1"/>
            </a:lvl7pPr>
            <a:lvl8pPr marL="2596941" indent="0">
              <a:buNone/>
              <a:defRPr sz="1300" b="1"/>
            </a:lvl8pPr>
            <a:lvl9pPr marL="2967931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13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6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0996" indent="0">
              <a:buNone/>
              <a:defRPr sz="1625" b="1"/>
            </a:lvl2pPr>
            <a:lvl3pPr marL="741984" indent="0">
              <a:buNone/>
              <a:defRPr sz="1462" b="1"/>
            </a:lvl3pPr>
            <a:lvl4pPr marL="1112975" indent="0">
              <a:buNone/>
              <a:defRPr sz="1300" b="1"/>
            </a:lvl4pPr>
            <a:lvl5pPr marL="1483966" indent="0">
              <a:buNone/>
              <a:defRPr sz="1300" b="1"/>
            </a:lvl5pPr>
            <a:lvl6pPr marL="1854957" indent="0">
              <a:buNone/>
              <a:defRPr sz="1300" b="1"/>
            </a:lvl6pPr>
            <a:lvl7pPr marL="2225949" indent="0">
              <a:buNone/>
              <a:defRPr sz="1300" b="1"/>
            </a:lvl7pPr>
            <a:lvl8pPr marL="2596941" indent="0">
              <a:buNone/>
              <a:defRPr sz="1300" b="1"/>
            </a:lvl8pPr>
            <a:lvl9pPr marL="2967931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6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17BAE-8F02-4F7E-8AA0-78A2F51F448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43422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90BD3-2D19-4B8B-8806-7C2F58CA84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02026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CEEAD-9E71-4B4E-822B-B07E8B1BDB3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97902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16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79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16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0996" indent="0">
              <a:buNone/>
              <a:defRPr sz="975"/>
            </a:lvl2pPr>
            <a:lvl3pPr marL="741984" indent="0">
              <a:buNone/>
              <a:defRPr sz="812"/>
            </a:lvl3pPr>
            <a:lvl4pPr marL="1112975" indent="0">
              <a:buNone/>
              <a:defRPr sz="731"/>
            </a:lvl4pPr>
            <a:lvl5pPr marL="1483966" indent="0">
              <a:buNone/>
              <a:defRPr sz="731"/>
            </a:lvl5pPr>
            <a:lvl6pPr marL="1854957" indent="0">
              <a:buNone/>
              <a:defRPr sz="731"/>
            </a:lvl6pPr>
            <a:lvl7pPr marL="2225949" indent="0">
              <a:buNone/>
              <a:defRPr sz="731"/>
            </a:lvl7pPr>
            <a:lvl8pPr marL="2596941" indent="0">
              <a:buNone/>
              <a:defRPr sz="731"/>
            </a:lvl8pPr>
            <a:lvl9pPr marL="2967931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5475-B86F-4AA4-9BA1-25A99659AE07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34468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0996" indent="0">
              <a:buNone/>
              <a:defRPr sz="2275"/>
            </a:lvl2pPr>
            <a:lvl3pPr marL="741984" indent="0">
              <a:buNone/>
              <a:defRPr sz="1950"/>
            </a:lvl3pPr>
            <a:lvl4pPr marL="1112975" indent="0">
              <a:buNone/>
              <a:defRPr sz="1625"/>
            </a:lvl4pPr>
            <a:lvl5pPr marL="1483966" indent="0">
              <a:buNone/>
              <a:defRPr sz="1625"/>
            </a:lvl5pPr>
            <a:lvl6pPr marL="1854957" indent="0">
              <a:buNone/>
              <a:defRPr sz="1625"/>
            </a:lvl6pPr>
            <a:lvl7pPr marL="2225949" indent="0">
              <a:buNone/>
              <a:defRPr sz="1625"/>
            </a:lvl7pPr>
            <a:lvl8pPr marL="2596941" indent="0">
              <a:buNone/>
              <a:defRPr sz="1625"/>
            </a:lvl8pPr>
            <a:lvl9pPr marL="2967931" indent="0">
              <a:buNone/>
              <a:defRPr sz="162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0996" indent="0">
              <a:buNone/>
              <a:defRPr sz="975"/>
            </a:lvl2pPr>
            <a:lvl3pPr marL="741984" indent="0">
              <a:buNone/>
              <a:defRPr sz="812"/>
            </a:lvl3pPr>
            <a:lvl4pPr marL="1112975" indent="0">
              <a:buNone/>
              <a:defRPr sz="731"/>
            </a:lvl4pPr>
            <a:lvl5pPr marL="1483966" indent="0">
              <a:buNone/>
              <a:defRPr sz="731"/>
            </a:lvl5pPr>
            <a:lvl6pPr marL="1854957" indent="0">
              <a:buNone/>
              <a:defRPr sz="731"/>
            </a:lvl6pPr>
            <a:lvl7pPr marL="2225949" indent="0">
              <a:buNone/>
              <a:defRPr sz="731"/>
            </a:lvl7pPr>
            <a:lvl8pPr marL="2596941" indent="0">
              <a:buNone/>
              <a:defRPr sz="731"/>
            </a:lvl8pPr>
            <a:lvl9pPr marL="2967931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B6E71-6DB8-40FC-8197-BBEA551349E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6113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2896C-CDA3-4CDD-9CEE-27DE657223E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5972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3D998-F6D4-4517-90DE-1869ECC309E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24135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12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59" y="12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53796-D1D7-49FA-9709-CA51B1B1B3F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88403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2" y="293703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4" y="2181255"/>
            <a:ext cx="8970433" cy="1031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30000"/>
              </a:lnSpc>
              <a:defRPr sz="1462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61" y="3284554"/>
            <a:ext cx="4055269" cy="6492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137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33634500"/>
      </p:ext>
    </p:extLst>
  </p:cSld>
  <p:clrMapOvr>
    <a:masterClrMapping/>
  </p:clrMapOvr>
  <p:transition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A6DD6-07B0-41D2-A8CB-3435D095D07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70001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7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0996" indent="0">
              <a:buNone/>
              <a:defRPr sz="1462"/>
            </a:lvl2pPr>
            <a:lvl3pPr marL="741984" indent="0">
              <a:buNone/>
              <a:defRPr sz="1300"/>
            </a:lvl3pPr>
            <a:lvl4pPr marL="1112975" indent="0">
              <a:buNone/>
              <a:defRPr sz="1137"/>
            </a:lvl4pPr>
            <a:lvl5pPr marL="1483966" indent="0">
              <a:buNone/>
              <a:defRPr sz="1137"/>
            </a:lvl5pPr>
            <a:lvl6pPr marL="1854957" indent="0">
              <a:buNone/>
              <a:defRPr sz="1137"/>
            </a:lvl6pPr>
            <a:lvl7pPr marL="2225949" indent="0">
              <a:buNone/>
              <a:defRPr sz="1137"/>
            </a:lvl7pPr>
            <a:lvl8pPr marL="2596941" indent="0">
              <a:buNone/>
              <a:defRPr sz="1137"/>
            </a:lvl8pPr>
            <a:lvl9pPr marL="2967931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EA35E-D154-4FFB-80A5-44B6CCEEA0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37114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47" y="112554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2518" y="112554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7A3BA-EFF1-49C1-A6A8-339559C6A82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347556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3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0996" indent="0">
              <a:buNone/>
              <a:defRPr sz="1625" b="1"/>
            </a:lvl2pPr>
            <a:lvl3pPr marL="741984" indent="0">
              <a:buNone/>
              <a:defRPr sz="1462" b="1"/>
            </a:lvl3pPr>
            <a:lvl4pPr marL="1112975" indent="0">
              <a:buNone/>
              <a:defRPr sz="1300" b="1"/>
            </a:lvl4pPr>
            <a:lvl5pPr marL="1483966" indent="0">
              <a:buNone/>
              <a:defRPr sz="1300" b="1"/>
            </a:lvl5pPr>
            <a:lvl6pPr marL="1854957" indent="0">
              <a:buNone/>
              <a:defRPr sz="1300" b="1"/>
            </a:lvl6pPr>
            <a:lvl7pPr marL="2225949" indent="0">
              <a:buNone/>
              <a:defRPr sz="1300" b="1"/>
            </a:lvl7pPr>
            <a:lvl8pPr marL="2596941" indent="0">
              <a:buNone/>
              <a:defRPr sz="1300" b="1"/>
            </a:lvl8pPr>
            <a:lvl9pPr marL="2967931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13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6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0996" indent="0">
              <a:buNone/>
              <a:defRPr sz="1625" b="1"/>
            </a:lvl2pPr>
            <a:lvl3pPr marL="741984" indent="0">
              <a:buNone/>
              <a:defRPr sz="1462" b="1"/>
            </a:lvl3pPr>
            <a:lvl4pPr marL="1112975" indent="0">
              <a:buNone/>
              <a:defRPr sz="1300" b="1"/>
            </a:lvl4pPr>
            <a:lvl5pPr marL="1483966" indent="0">
              <a:buNone/>
              <a:defRPr sz="1300" b="1"/>
            </a:lvl5pPr>
            <a:lvl6pPr marL="1854957" indent="0">
              <a:buNone/>
              <a:defRPr sz="1300" b="1"/>
            </a:lvl6pPr>
            <a:lvl7pPr marL="2225949" indent="0">
              <a:buNone/>
              <a:defRPr sz="1300" b="1"/>
            </a:lvl7pPr>
            <a:lvl8pPr marL="2596941" indent="0">
              <a:buNone/>
              <a:defRPr sz="1300" b="1"/>
            </a:lvl8pPr>
            <a:lvl9pPr marL="2967931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6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17BAE-8F02-4F7E-8AA0-78A2F51F448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59619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90BD3-2D19-4B8B-8806-7C2F58CA84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32152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CEEAD-9E71-4B4E-822B-B07E8B1BDB3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05006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16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79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16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0996" indent="0">
              <a:buNone/>
              <a:defRPr sz="975"/>
            </a:lvl2pPr>
            <a:lvl3pPr marL="741984" indent="0">
              <a:buNone/>
              <a:defRPr sz="812"/>
            </a:lvl3pPr>
            <a:lvl4pPr marL="1112975" indent="0">
              <a:buNone/>
              <a:defRPr sz="731"/>
            </a:lvl4pPr>
            <a:lvl5pPr marL="1483966" indent="0">
              <a:buNone/>
              <a:defRPr sz="731"/>
            </a:lvl5pPr>
            <a:lvl6pPr marL="1854957" indent="0">
              <a:buNone/>
              <a:defRPr sz="731"/>
            </a:lvl6pPr>
            <a:lvl7pPr marL="2225949" indent="0">
              <a:buNone/>
              <a:defRPr sz="731"/>
            </a:lvl7pPr>
            <a:lvl8pPr marL="2596941" indent="0">
              <a:buNone/>
              <a:defRPr sz="731"/>
            </a:lvl8pPr>
            <a:lvl9pPr marL="2967931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5475-B86F-4AA4-9BA1-25A99659AE07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86009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0996" indent="0">
              <a:buNone/>
              <a:defRPr sz="2275"/>
            </a:lvl2pPr>
            <a:lvl3pPr marL="741984" indent="0">
              <a:buNone/>
              <a:defRPr sz="1950"/>
            </a:lvl3pPr>
            <a:lvl4pPr marL="1112975" indent="0">
              <a:buNone/>
              <a:defRPr sz="1625"/>
            </a:lvl4pPr>
            <a:lvl5pPr marL="1483966" indent="0">
              <a:buNone/>
              <a:defRPr sz="1625"/>
            </a:lvl5pPr>
            <a:lvl6pPr marL="1854957" indent="0">
              <a:buNone/>
              <a:defRPr sz="1625"/>
            </a:lvl6pPr>
            <a:lvl7pPr marL="2225949" indent="0">
              <a:buNone/>
              <a:defRPr sz="1625"/>
            </a:lvl7pPr>
            <a:lvl8pPr marL="2596941" indent="0">
              <a:buNone/>
              <a:defRPr sz="1625"/>
            </a:lvl8pPr>
            <a:lvl9pPr marL="2967931" indent="0">
              <a:buNone/>
              <a:defRPr sz="162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0996" indent="0">
              <a:buNone/>
              <a:defRPr sz="975"/>
            </a:lvl2pPr>
            <a:lvl3pPr marL="741984" indent="0">
              <a:buNone/>
              <a:defRPr sz="812"/>
            </a:lvl3pPr>
            <a:lvl4pPr marL="1112975" indent="0">
              <a:buNone/>
              <a:defRPr sz="731"/>
            </a:lvl4pPr>
            <a:lvl5pPr marL="1483966" indent="0">
              <a:buNone/>
              <a:defRPr sz="731"/>
            </a:lvl5pPr>
            <a:lvl6pPr marL="1854957" indent="0">
              <a:buNone/>
              <a:defRPr sz="731"/>
            </a:lvl6pPr>
            <a:lvl7pPr marL="2225949" indent="0">
              <a:buNone/>
              <a:defRPr sz="731"/>
            </a:lvl7pPr>
            <a:lvl8pPr marL="2596941" indent="0">
              <a:buNone/>
              <a:defRPr sz="731"/>
            </a:lvl8pPr>
            <a:lvl9pPr marL="2967931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B6E71-6DB8-40FC-8197-BBEA551349E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5088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213EC-A4FD-44B2-B14C-42B1E3FD709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54042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2896C-CDA3-4CDD-9CEE-27DE657223E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9606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12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59" y="12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53796-D1D7-49FA-9709-CA51B1B1B3F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22524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2" y="293703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4" y="2181255"/>
            <a:ext cx="8970433" cy="1031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30000"/>
              </a:lnSpc>
              <a:defRPr sz="1462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61" y="3284554"/>
            <a:ext cx="4055269" cy="6492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137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95852482"/>
      </p:ext>
    </p:extLst>
  </p:cSld>
  <p:clrMapOvr>
    <a:masterClrMapping/>
  </p:clrMapOvr>
  <p:transition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A6DD6-07B0-41D2-A8CB-3435D095D07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38191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7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0996" indent="0">
              <a:buNone/>
              <a:defRPr sz="1462"/>
            </a:lvl2pPr>
            <a:lvl3pPr marL="741984" indent="0">
              <a:buNone/>
              <a:defRPr sz="1300"/>
            </a:lvl3pPr>
            <a:lvl4pPr marL="1112975" indent="0">
              <a:buNone/>
              <a:defRPr sz="1137"/>
            </a:lvl4pPr>
            <a:lvl5pPr marL="1483966" indent="0">
              <a:buNone/>
              <a:defRPr sz="1137"/>
            </a:lvl5pPr>
            <a:lvl6pPr marL="1854957" indent="0">
              <a:buNone/>
              <a:defRPr sz="1137"/>
            </a:lvl6pPr>
            <a:lvl7pPr marL="2225949" indent="0">
              <a:buNone/>
              <a:defRPr sz="1137"/>
            </a:lvl7pPr>
            <a:lvl8pPr marL="2596941" indent="0">
              <a:buNone/>
              <a:defRPr sz="1137"/>
            </a:lvl8pPr>
            <a:lvl9pPr marL="2967931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EA35E-D154-4FFB-80A5-44B6CCEEA0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42830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47" y="112554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2518" y="112554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7A3BA-EFF1-49C1-A6A8-339559C6A82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68748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3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0996" indent="0">
              <a:buNone/>
              <a:defRPr sz="1625" b="1"/>
            </a:lvl2pPr>
            <a:lvl3pPr marL="741984" indent="0">
              <a:buNone/>
              <a:defRPr sz="1462" b="1"/>
            </a:lvl3pPr>
            <a:lvl4pPr marL="1112975" indent="0">
              <a:buNone/>
              <a:defRPr sz="1300" b="1"/>
            </a:lvl4pPr>
            <a:lvl5pPr marL="1483966" indent="0">
              <a:buNone/>
              <a:defRPr sz="1300" b="1"/>
            </a:lvl5pPr>
            <a:lvl6pPr marL="1854957" indent="0">
              <a:buNone/>
              <a:defRPr sz="1300" b="1"/>
            </a:lvl6pPr>
            <a:lvl7pPr marL="2225949" indent="0">
              <a:buNone/>
              <a:defRPr sz="1300" b="1"/>
            </a:lvl7pPr>
            <a:lvl8pPr marL="2596941" indent="0">
              <a:buNone/>
              <a:defRPr sz="1300" b="1"/>
            </a:lvl8pPr>
            <a:lvl9pPr marL="2967931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13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6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0996" indent="0">
              <a:buNone/>
              <a:defRPr sz="1625" b="1"/>
            </a:lvl2pPr>
            <a:lvl3pPr marL="741984" indent="0">
              <a:buNone/>
              <a:defRPr sz="1462" b="1"/>
            </a:lvl3pPr>
            <a:lvl4pPr marL="1112975" indent="0">
              <a:buNone/>
              <a:defRPr sz="1300" b="1"/>
            </a:lvl4pPr>
            <a:lvl5pPr marL="1483966" indent="0">
              <a:buNone/>
              <a:defRPr sz="1300" b="1"/>
            </a:lvl5pPr>
            <a:lvl6pPr marL="1854957" indent="0">
              <a:buNone/>
              <a:defRPr sz="1300" b="1"/>
            </a:lvl6pPr>
            <a:lvl7pPr marL="2225949" indent="0">
              <a:buNone/>
              <a:defRPr sz="1300" b="1"/>
            </a:lvl7pPr>
            <a:lvl8pPr marL="2596941" indent="0">
              <a:buNone/>
              <a:defRPr sz="1300" b="1"/>
            </a:lvl8pPr>
            <a:lvl9pPr marL="2967931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6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17BAE-8F02-4F7E-8AA0-78A2F51F448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59530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90BD3-2D19-4B8B-8806-7C2F58CA84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29620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CEEAD-9E71-4B4E-822B-B07E8B1BDB3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94303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16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79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16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0996" indent="0">
              <a:buNone/>
              <a:defRPr sz="975"/>
            </a:lvl2pPr>
            <a:lvl3pPr marL="741984" indent="0">
              <a:buNone/>
              <a:defRPr sz="812"/>
            </a:lvl3pPr>
            <a:lvl4pPr marL="1112975" indent="0">
              <a:buNone/>
              <a:defRPr sz="731"/>
            </a:lvl4pPr>
            <a:lvl5pPr marL="1483966" indent="0">
              <a:buNone/>
              <a:defRPr sz="731"/>
            </a:lvl5pPr>
            <a:lvl6pPr marL="1854957" indent="0">
              <a:buNone/>
              <a:defRPr sz="731"/>
            </a:lvl6pPr>
            <a:lvl7pPr marL="2225949" indent="0">
              <a:buNone/>
              <a:defRPr sz="731"/>
            </a:lvl7pPr>
            <a:lvl8pPr marL="2596941" indent="0">
              <a:buNone/>
              <a:defRPr sz="731"/>
            </a:lvl8pPr>
            <a:lvl9pPr marL="2967931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5475-B86F-4AA4-9BA1-25A99659AE07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065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64" indent="0">
              <a:buNone/>
              <a:defRPr sz="1462"/>
            </a:lvl2pPr>
            <a:lvl3pPr marL="742927" indent="0">
              <a:buNone/>
              <a:defRPr sz="1300"/>
            </a:lvl3pPr>
            <a:lvl4pPr marL="1114391" indent="0">
              <a:buNone/>
              <a:defRPr sz="1137"/>
            </a:lvl4pPr>
            <a:lvl5pPr marL="1485854" indent="0">
              <a:buNone/>
              <a:defRPr sz="1137"/>
            </a:lvl5pPr>
            <a:lvl6pPr marL="1857318" indent="0">
              <a:buNone/>
              <a:defRPr sz="1137"/>
            </a:lvl6pPr>
            <a:lvl7pPr marL="2228781" indent="0">
              <a:buNone/>
              <a:defRPr sz="1137"/>
            </a:lvl7pPr>
            <a:lvl8pPr marL="2600245" indent="0">
              <a:buNone/>
              <a:defRPr sz="1137"/>
            </a:lvl8pPr>
            <a:lvl9pPr marL="2971709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9831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3" y="273056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1425" indent="0">
              <a:buNone/>
              <a:defRPr sz="975"/>
            </a:lvl2pPr>
            <a:lvl3pPr marL="742848" indent="0">
              <a:buNone/>
              <a:defRPr sz="812"/>
            </a:lvl3pPr>
            <a:lvl4pPr marL="1114273" indent="0">
              <a:buNone/>
              <a:defRPr sz="731"/>
            </a:lvl4pPr>
            <a:lvl5pPr marL="1485697" indent="0">
              <a:buNone/>
              <a:defRPr sz="731"/>
            </a:lvl5pPr>
            <a:lvl6pPr marL="1857122" indent="0">
              <a:buNone/>
              <a:defRPr sz="731"/>
            </a:lvl6pPr>
            <a:lvl7pPr marL="2228545" indent="0">
              <a:buNone/>
              <a:defRPr sz="731"/>
            </a:lvl7pPr>
            <a:lvl8pPr marL="2599970" indent="0">
              <a:buNone/>
              <a:defRPr sz="731"/>
            </a:lvl8pPr>
            <a:lvl9pPr marL="2971393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9C498-7EE5-4812-B797-D3709710132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0566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0996" indent="0">
              <a:buNone/>
              <a:defRPr sz="2275"/>
            </a:lvl2pPr>
            <a:lvl3pPr marL="741984" indent="0">
              <a:buNone/>
              <a:defRPr sz="1950"/>
            </a:lvl3pPr>
            <a:lvl4pPr marL="1112975" indent="0">
              <a:buNone/>
              <a:defRPr sz="1625"/>
            </a:lvl4pPr>
            <a:lvl5pPr marL="1483966" indent="0">
              <a:buNone/>
              <a:defRPr sz="1625"/>
            </a:lvl5pPr>
            <a:lvl6pPr marL="1854957" indent="0">
              <a:buNone/>
              <a:defRPr sz="1625"/>
            </a:lvl6pPr>
            <a:lvl7pPr marL="2225949" indent="0">
              <a:buNone/>
              <a:defRPr sz="1625"/>
            </a:lvl7pPr>
            <a:lvl8pPr marL="2596941" indent="0">
              <a:buNone/>
              <a:defRPr sz="1625"/>
            </a:lvl8pPr>
            <a:lvl9pPr marL="2967931" indent="0">
              <a:buNone/>
              <a:defRPr sz="162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0996" indent="0">
              <a:buNone/>
              <a:defRPr sz="975"/>
            </a:lvl2pPr>
            <a:lvl3pPr marL="741984" indent="0">
              <a:buNone/>
              <a:defRPr sz="812"/>
            </a:lvl3pPr>
            <a:lvl4pPr marL="1112975" indent="0">
              <a:buNone/>
              <a:defRPr sz="731"/>
            </a:lvl4pPr>
            <a:lvl5pPr marL="1483966" indent="0">
              <a:buNone/>
              <a:defRPr sz="731"/>
            </a:lvl5pPr>
            <a:lvl6pPr marL="1854957" indent="0">
              <a:buNone/>
              <a:defRPr sz="731"/>
            </a:lvl6pPr>
            <a:lvl7pPr marL="2225949" indent="0">
              <a:buNone/>
              <a:defRPr sz="731"/>
            </a:lvl7pPr>
            <a:lvl8pPr marL="2596941" indent="0">
              <a:buNone/>
              <a:defRPr sz="731"/>
            </a:lvl8pPr>
            <a:lvl9pPr marL="2967931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B6E71-6DB8-40FC-8197-BBEA551349E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41444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2896C-CDA3-4CDD-9CEE-27DE657223E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23507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12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59" y="12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53796-D1D7-49FA-9709-CA51B1B1B3F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0040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2" y="293703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4" y="2181255"/>
            <a:ext cx="8970433" cy="1031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30000"/>
              </a:lnSpc>
              <a:defRPr sz="1462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61" y="3284554"/>
            <a:ext cx="4055269" cy="6492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137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32530696"/>
      </p:ext>
    </p:extLst>
  </p:cSld>
  <p:clrMapOvr>
    <a:masterClrMapping/>
  </p:clrMapOvr>
  <p:transition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A6DD6-07B0-41D2-A8CB-3435D095D07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31580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7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0996" indent="0">
              <a:buNone/>
              <a:defRPr sz="1462"/>
            </a:lvl2pPr>
            <a:lvl3pPr marL="741984" indent="0">
              <a:buNone/>
              <a:defRPr sz="1300"/>
            </a:lvl3pPr>
            <a:lvl4pPr marL="1112975" indent="0">
              <a:buNone/>
              <a:defRPr sz="1137"/>
            </a:lvl4pPr>
            <a:lvl5pPr marL="1483966" indent="0">
              <a:buNone/>
              <a:defRPr sz="1137"/>
            </a:lvl5pPr>
            <a:lvl6pPr marL="1854957" indent="0">
              <a:buNone/>
              <a:defRPr sz="1137"/>
            </a:lvl6pPr>
            <a:lvl7pPr marL="2225949" indent="0">
              <a:buNone/>
              <a:defRPr sz="1137"/>
            </a:lvl7pPr>
            <a:lvl8pPr marL="2596941" indent="0">
              <a:buNone/>
              <a:defRPr sz="1137"/>
            </a:lvl8pPr>
            <a:lvl9pPr marL="2967931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EA35E-D154-4FFB-80A5-44B6CCEEA0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34233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47" y="112554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2518" y="112554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7A3BA-EFF1-49C1-A6A8-339559C6A82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96723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3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0996" indent="0">
              <a:buNone/>
              <a:defRPr sz="1625" b="1"/>
            </a:lvl2pPr>
            <a:lvl3pPr marL="741984" indent="0">
              <a:buNone/>
              <a:defRPr sz="1462" b="1"/>
            </a:lvl3pPr>
            <a:lvl4pPr marL="1112975" indent="0">
              <a:buNone/>
              <a:defRPr sz="1300" b="1"/>
            </a:lvl4pPr>
            <a:lvl5pPr marL="1483966" indent="0">
              <a:buNone/>
              <a:defRPr sz="1300" b="1"/>
            </a:lvl5pPr>
            <a:lvl6pPr marL="1854957" indent="0">
              <a:buNone/>
              <a:defRPr sz="1300" b="1"/>
            </a:lvl6pPr>
            <a:lvl7pPr marL="2225949" indent="0">
              <a:buNone/>
              <a:defRPr sz="1300" b="1"/>
            </a:lvl7pPr>
            <a:lvl8pPr marL="2596941" indent="0">
              <a:buNone/>
              <a:defRPr sz="1300" b="1"/>
            </a:lvl8pPr>
            <a:lvl9pPr marL="2967931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13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6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0996" indent="0">
              <a:buNone/>
              <a:defRPr sz="1625" b="1"/>
            </a:lvl2pPr>
            <a:lvl3pPr marL="741984" indent="0">
              <a:buNone/>
              <a:defRPr sz="1462" b="1"/>
            </a:lvl3pPr>
            <a:lvl4pPr marL="1112975" indent="0">
              <a:buNone/>
              <a:defRPr sz="1300" b="1"/>
            </a:lvl4pPr>
            <a:lvl5pPr marL="1483966" indent="0">
              <a:buNone/>
              <a:defRPr sz="1300" b="1"/>
            </a:lvl5pPr>
            <a:lvl6pPr marL="1854957" indent="0">
              <a:buNone/>
              <a:defRPr sz="1300" b="1"/>
            </a:lvl6pPr>
            <a:lvl7pPr marL="2225949" indent="0">
              <a:buNone/>
              <a:defRPr sz="1300" b="1"/>
            </a:lvl7pPr>
            <a:lvl8pPr marL="2596941" indent="0">
              <a:buNone/>
              <a:defRPr sz="1300" b="1"/>
            </a:lvl8pPr>
            <a:lvl9pPr marL="2967931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6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17BAE-8F02-4F7E-8AA0-78A2F51F448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74109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90BD3-2D19-4B8B-8806-7C2F58CA84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47745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CEEAD-9E71-4B4E-822B-B07E8B1BDB3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9234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25" indent="0">
              <a:buNone/>
              <a:defRPr sz="2275"/>
            </a:lvl2pPr>
            <a:lvl3pPr marL="742848" indent="0">
              <a:buNone/>
              <a:defRPr sz="1950"/>
            </a:lvl3pPr>
            <a:lvl4pPr marL="1114273" indent="0">
              <a:buNone/>
              <a:defRPr sz="1625"/>
            </a:lvl4pPr>
            <a:lvl5pPr marL="1485697" indent="0">
              <a:buNone/>
              <a:defRPr sz="1625"/>
            </a:lvl5pPr>
            <a:lvl6pPr marL="1857122" indent="0">
              <a:buNone/>
              <a:defRPr sz="1625"/>
            </a:lvl6pPr>
            <a:lvl7pPr marL="2228545" indent="0">
              <a:buNone/>
              <a:defRPr sz="1625"/>
            </a:lvl7pPr>
            <a:lvl8pPr marL="2599970" indent="0">
              <a:buNone/>
              <a:defRPr sz="1625"/>
            </a:lvl8pPr>
            <a:lvl9pPr marL="2971393" indent="0">
              <a:buNone/>
              <a:defRPr sz="162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1425" indent="0">
              <a:buNone/>
              <a:defRPr sz="975"/>
            </a:lvl2pPr>
            <a:lvl3pPr marL="742848" indent="0">
              <a:buNone/>
              <a:defRPr sz="812"/>
            </a:lvl3pPr>
            <a:lvl4pPr marL="1114273" indent="0">
              <a:buNone/>
              <a:defRPr sz="731"/>
            </a:lvl4pPr>
            <a:lvl5pPr marL="1485697" indent="0">
              <a:buNone/>
              <a:defRPr sz="731"/>
            </a:lvl5pPr>
            <a:lvl6pPr marL="1857122" indent="0">
              <a:buNone/>
              <a:defRPr sz="731"/>
            </a:lvl6pPr>
            <a:lvl7pPr marL="2228545" indent="0">
              <a:buNone/>
              <a:defRPr sz="731"/>
            </a:lvl7pPr>
            <a:lvl8pPr marL="2599970" indent="0">
              <a:buNone/>
              <a:defRPr sz="731"/>
            </a:lvl8pPr>
            <a:lvl9pPr marL="2971393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0F0F6-CCC6-4BCE-AEF3-550AD85CF09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88912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16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79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16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0996" indent="0">
              <a:buNone/>
              <a:defRPr sz="975"/>
            </a:lvl2pPr>
            <a:lvl3pPr marL="741984" indent="0">
              <a:buNone/>
              <a:defRPr sz="812"/>
            </a:lvl3pPr>
            <a:lvl4pPr marL="1112975" indent="0">
              <a:buNone/>
              <a:defRPr sz="731"/>
            </a:lvl4pPr>
            <a:lvl5pPr marL="1483966" indent="0">
              <a:buNone/>
              <a:defRPr sz="731"/>
            </a:lvl5pPr>
            <a:lvl6pPr marL="1854957" indent="0">
              <a:buNone/>
              <a:defRPr sz="731"/>
            </a:lvl6pPr>
            <a:lvl7pPr marL="2225949" indent="0">
              <a:buNone/>
              <a:defRPr sz="731"/>
            </a:lvl7pPr>
            <a:lvl8pPr marL="2596941" indent="0">
              <a:buNone/>
              <a:defRPr sz="731"/>
            </a:lvl8pPr>
            <a:lvl9pPr marL="2967931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5475-B86F-4AA4-9BA1-25A99659AE07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50119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0996" indent="0">
              <a:buNone/>
              <a:defRPr sz="2275"/>
            </a:lvl2pPr>
            <a:lvl3pPr marL="741984" indent="0">
              <a:buNone/>
              <a:defRPr sz="1950"/>
            </a:lvl3pPr>
            <a:lvl4pPr marL="1112975" indent="0">
              <a:buNone/>
              <a:defRPr sz="1625"/>
            </a:lvl4pPr>
            <a:lvl5pPr marL="1483966" indent="0">
              <a:buNone/>
              <a:defRPr sz="1625"/>
            </a:lvl5pPr>
            <a:lvl6pPr marL="1854957" indent="0">
              <a:buNone/>
              <a:defRPr sz="1625"/>
            </a:lvl6pPr>
            <a:lvl7pPr marL="2225949" indent="0">
              <a:buNone/>
              <a:defRPr sz="1625"/>
            </a:lvl7pPr>
            <a:lvl8pPr marL="2596941" indent="0">
              <a:buNone/>
              <a:defRPr sz="1625"/>
            </a:lvl8pPr>
            <a:lvl9pPr marL="2967931" indent="0">
              <a:buNone/>
              <a:defRPr sz="162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0996" indent="0">
              <a:buNone/>
              <a:defRPr sz="975"/>
            </a:lvl2pPr>
            <a:lvl3pPr marL="741984" indent="0">
              <a:buNone/>
              <a:defRPr sz="812"/>
            </a:lvl3pPr>
            <a:lvl4pPr marL="1112975" indent="0">
              <a:buNone/>
              <a:defRPr sz="731"/>
            </a:lvl4pPr>
            <a:lvl5pPr marL="1483966" indent="0">
              <a:buNone/>
              <a:defRPr sz="731"/>
            </a:lvl5pPr>
            <a:lvl6pPr marL="1854957" indent="0">
              <a:buNone/>
              <a:defRPr sz="731"/>
            </a:lvl6pPr>
            <a:lvl7pPr marL="2225949" indent="0">
              <a:buNone/>
              <a:defRPr sz="731"/>
            </a:lvl7pPr>
            <a:lvl8pPr marL="2596941" indent="0">
              <a:buNone/>
              <a:defRPr sz="731"/>
            </a:lvl8pPr>
            <a:lvl9pPr marL="2967931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B6E71-6DB8-40FC-8197-BBEA551349E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70783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2896C-CDA3-4CDD-9CEE-27DE657223E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4446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12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59" y="12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53796-D1D7-49FA-9709-CA51B1B1B3F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10385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9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1035" indent="0" algn="ctr">
              <a:buNone/>
              <a:defRPr/>
            </a:lvl2pPr>
            <a:lvl3pPr marL="742062" indent="0" algn="ctr">
              <a:buNone/>
              <a:defRPr/>
            </a:lvl3pPr>
            <a:lvl4pPr marL="1113093" indent="0" algn="ctr">
              <a:buNone/>
              <a:defRPr/>
            </a:lvl4pPr>
            <a:lvl5pPr marL="1484123" indent="0" algn="ctr">
              <a:buNone/>
              <a:defRPr/>
            </a:lvl5pPr>
            <a:lvl6pPr marL="1855154" indent="0" algn="ctr">
              <a:buNone/>
              <a:defRPr/>
            </a:lvl6pPr>
            <a:lvl7pPr marL="2226184" indent="0" algn="ctr">
              <a:buNone/>
              <a:defRPr/>
            </a:lvl7pPr>
            <a:lvl8pPr marL="2597215" indent="0" algn="ctr">
              <a:buNone/>
              <a:defRPr/>
            </a:lvl8pPr>
            <a:lvl9pPr marL="2968246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1578C-6B6E-4014-BBFE-C1A316FB7A82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90960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FBB085-E911-41D2-AE3B-36F7F9DE2A93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59882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035" indent="0">
              <a:buNone/>
              <a:defRPr sz="1462"/>
            </a:lvl2pPr>
            <a:lvl3pPr marL="742062" indent="0">
              <a:buNone/>
              <a:defRPr sz="1300"/>
            </a:lvl3pPr>
            <a:lvl4pPr marL="1113093" indent="0">
              <a:buNone/>
              <a:defRPr sz="1137"/>
            </a:lvl4pPr>
            <a:lvl5pPr marL="1484123" indent="0">
              <a:buNone/>
              <a:defRPr sz="1137"/>
            </a:lvl5pPr>
            <a:lvl6pPr marL="1855154" indent="0">
              <a:buNone/>
              <a:defRPr sz="1137"/>
            </a:lvl6pPr>
            <a:lvl7pPr marL="2226184" indent="0">
              <a:buNone/>
              <a:defRPr sz="1137"/>
            </a:lvl7pPr>
            <a:lvl8pPr marL="2597215" indent="0">
              <a:buNone/>
              <a:defRPr sz="1137"/>
            </a:lvl8pPr>
            <a:lvl9pPr marL="2968246" indent="0">
              <a:buNone/>
              <a:defRPr sz="113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28FA5-B7EC-4E3C-B955-53262C12BCD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43140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4" y="112554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8" y="112554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F8852-04F5-4643-8299-6C746AD2099B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25973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3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035" indent="0">
              <a:buNone/>
              <a:defRPr sz="1625" b="1"/>
            </a:lvl2pPr>
            <a:lvl3pPr marL="742062" indent="0">
              <a:buNone/>
              <a:defRPr sz="1462" b="1"/>
            </a:lvl3pPr>
            <a:lvl4pPr marL="1113093" indent="0">
              <a:buNone/>
              <a:defRPr sz="1300" b="1"/>
            </a:lvl4pPr>
            <a:lvl5pPr marL="1484123" indent="0">
              <a:buNone/>
              <a:defRPr sz="1300" b="1"/>
            </a:lvl5pPr>
            <a:lvl6pPr marL="1855154" indent="0">
              <a:buNone/>
              <a:defRPr sz="1300" b="1"/>
            </a:lvl6pPr>
            <a:lvl7pPr marL="2226184" indent="0">
              <a:buNone/>
              <a:defRPr sz="1300" b="1"/>
            </a:lvl7pPr>
            <a:lvl8pPr marL="2597215" indent="0">
              <a:buNone/>
              <a:defRPr sz="1300" b="1"/>
            </a:lvl8pPr>
            <a:lvl9pPr marL="2968246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13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035" indent="0">
              <a:buNone/>
              <a:defRPr sz="1625" b="1"/>
            </a:lvl2pPr>
            <a:lvl3pPr marL="742062" indent="0">
              <a:buNone/>
              <a:defRPr sz="1462" b="1"/>
            </a:lvl3pPr>
            <a:lvl4pPr marL="1113093" indent="0">
              <a:buNone/>
              <a:defRPr sz="1300" b="1"/>
            </a:lvl4pPr>
            <a:lvl5pPr marL="1484123" indent="0">
              <a:buNone/>
              <a:defRPr sz="1300" b="1"/>
            </a:lvl5pPr>
            <a:lvl6pPr marL="1855154" indent="0">
              <a:buNone/>
              <a:defRPr sz="1300" b="1"/>
            </a:lvl6pPr>
            <a:lvl7pPr marL="2226184" indent="0">
              <a:buNone/>
              <a:defRPr sz="1300" b="1"/>
            </a:lvl7pPr>
            <a:lvl8pPr marL="2597215" indent="0">
              <a:buNone/>
              <a:defRPr sz="1300" b="1"/>
            </a:lvl8pPr>
            <a:lvl9pPr marL="2968246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77FE3-9F33-4AFF-A97F-7FA525F74E1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32650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0CB7A-4469-4DDD-805A-2D1E0F480E09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6665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042E5-1C8C-45DE-A6AF-7287B132F4F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53396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014D8-7410-4684-ABBF-7BE29248D23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88228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15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65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15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1035" indent="0">
              <a:buNone/>
              <a:defRPr sz="975"/>
            </a:lvl2pPr>
            <a:lvl3pPr marL="742062" indent="0">
              <a:buNone/>
              <a:defRPr sz="812"/>
            </a:lvl3pPr>
            <a:lvl4pPr marL="1113093" indent="0">
              <a:buNone/>
              <a:defRPr sz="731"/>
            </a:lvl4pPr>
            <a:lvl5pPr marL="1484123" indent="0">
              <a:buNone/>
              <a:defRPr sz="731"/>
            </a:lvl5pPr>
            <a:lvl6pPr marL="1855154" indent="0">
              <a:buNone/>
              <a:defRPr sz="731"/>
            </a:lvl6pPr>
            <a:lvl7pPr marL="2226184" indent="0">
              <a:buNone/>
              <a:defRPr sz="731"/>
            </a:lvl7pPr>
            <a:lvl8pPr marL="2597215" indent="0">
              <a:buNone/>
              <a:defRPr sz="731"/>
            </a:lvl8pPr>
            <a:lvl9pPr marL="2968246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E4057-6BA3-48AA-8BAB-CC204573AF7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03334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035" indent="0">
              <a:buNone/>
              <a:defRPr sz="2275"/>
            </a:lvl2pPr>
            <a:lvl3pPr marL="742062" indent="0">
              <a:buNone/>
              <a:defRPr sz="1950"/>
            </a:lvl3pPr>
            <a:lvl4pPr marL="1113093" indent="0">
              <a:buNone/>
              <a:defRPr sz="1625"/>
            </a:lvl4pPr>
            <a:lvl5pPr marL="1484123" indent="0">
              <a:buNone/>
              <a:defRPr sz="1625"/>
            </a:lvl5pPr>
            <a:lvl6pPr marL="1855154" indent="0">
              <a:buNone/>
              <a:defRPr sz="1625"/>
            </a:lvl6pPr>
            <a:lvl7pPr marL="2226184" indent="0">
              <a:buNone/>
              <a:defRPr sz="1625"/>
            </a:lvl7pPr>
            <a:lvl8pPr marL="2597215" indent="0">
              <a:buNone/>
              <a:defRPr sz="1625"/>
            </a:lvl8pPr>
            <a:lvl9pPr marL="2968246" indent="0">
              <a:buNone/>
              <a:defRPr sz="1625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1035" indent="0">
              <a:buNone/>
              <a:defRPr sz="975"/>
            </a:lvl2pPr>
            <a:lvl3pPr marL="742062" indent="0">
              <a:buNone/>
              <a:defRPr sz="812"/>
            </a:lvl3pPr>
            <a:lvl4pPr marL="1113093" indent="0">
              <a:buNone/>
              <a:defRPr sz="731"/>
            </a:lvl4pPr>
            <a:lvl5pPr marL="1484123" indent="0">
              <a:buNone/>
              <a:defRPr sz="731"/>
            </a:lvl5pPr>
            <a:lvl6pPr marL="1855154" indent="0">
              <a:buNone/>
              <a:defRPr sz="731"/>
            </a:lvl6pPr>
            <a:lvl7pPr marL="2226184" indent="0">
              <a:buNone/>
              <a:defRPr sz="731"/>
            </a:lvl7pPr>
            <a:lvl8pPr marL="2597215" indent="0">
              <a:buNone/>
              <a:defRPr sz="731"/>
            </a:lvl8pPr>
            <a:lvl9pPr marL="2968246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19B9E-A2A0-4552-AAD9-C2115565358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28419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075C6-CBD9-4EC2-BEE7-638490EA5ECE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64257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11"/>
            <a:ext cx="2280444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53" y="11"/>
            <a:ext cx="6681390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F05AF-B85F-4B2A-B3D1-0B33AF08B1D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62061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0"/>
            <a:ext cx="8268758" cy="962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07340" y="1125548"/>
            <a:ext cx="9126934" cy="514826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E7870-40AF-49E7-A755-AAB230AF3B7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92452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0"/>
            <a:ext cx="8268758" cy="962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7340" y="1125548"/>
            <a:ext cx="9126934" cy="514826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F2575-2A73-423C-8B81-7BDF63345A9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78969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2" y="293703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4" y="2181255"/>
            <a:ext cx="8970433" cy="1031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30000"/>
              </a:lnSpc>
              <a:defRPr sz="1462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61" y="3284554"/>
            <a:ext cx="4055269" cy="6492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137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19790099"/>
      </p:ext>
    </p:extLst>
  </p:cSld>
  <p:clrMapOvr>
    <a:masterClrMapping/>
  </p:clrMapOvr>
  <p:transition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A6DD6-07B0-41D2-A8CB-3435D095D07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43171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7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0996" indent="0">
              <a:buNone/>
              <a:defRPr sz="1462"/>
            </a:lvl2pPr>
            <a:lvl3pPr marL="741984" indent="0">
              <a:buNone/>
              <a:defRPr sz="1300"/>
            </a:lvl3pPr>
            <a:lvl4pPr marL="1112975" indent="0">
              <a:buNone/>
              <a:defRPr sz="1137"/>
            </a:lvl4pPr>
            <a:lvl5pPr marL="1483966" indent="0">
              <a:buNone/>
              <a:defRPr sz="1137"/>
            </a:lvl5pPr>
            <a:lvl6pPr marL="1854957" indent="0">
              <a:buNone/>
              <a:defRPr sz="1137"/>
            </a:lvl6pPr>
            <a:lvl7pPr marL="2225949" indent="0">
              <a:buNone/>
              <a:defRPr sz="1137"/>
            </a:lvl7pPr>
            <a:lvl8pPr marL="2596941" indent="0">
              <a:buNone/>
              <a:defRPr sz="1137"/>
            </a:lvl8pPr>
            <a:lvl9pPr marL="2967931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EA35E-D154-4FFB-80A5-44B6CCEEA0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8766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1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7" y="1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A6B0E-062E-4164-B20E-0679A7FC197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22624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47" y="112554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2518" y="112554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7A3BA-EFF1-49C1-A6A8-339559C6A82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41190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3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0996" indent="0">
              <a:buNone/>
              <a:defRPr sz="1625" b="1"/>
            </a:lvl2pPr>
            <a:lvl3pPr marL="741984" indent="0">
              <a:buNone/>
              <a:defRPr sz="1462" b="1"/>
            </a:lvl3pPr>
            <a:lvl4pPr marL="1112975" indent="0">
              <a:buNone/>
              <a:defRPr sz="1300" b="1"/>
            </a:lvl4pPr>
            <a:lvl5pPr marL="1483966" indent="0">
              <a:buNone/>
              <a:defRPr sz="1300" b="1"/>
            </a:lvl5pPr>
            <a:lvl6pPr marL="1854957" indent="0">
              <a:buNone/>
              <a:defRPr sz="1300" b="1"/>
            </a:lvl6pPr>
            <a:lvl7pPr marL="2225949" indent="0">
              <a:buNone/>
              <a:defRPr sz="1300" b="1"/>
            </a:lvl7pPr>
            <a:lvl8pPr marL="2596941" indent="0">
              <a:buNone/>
              <a:defRPr sz="1300" b="1"/>
            </a:lvl8pPr>
            <a:lvl9pPr marL="2967931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13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6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0996" indent="0">
              <a:buNone/>
              <a:defRPr sz="1625" b="1"/>
            </a:lvl2pPr>
            <a:lvl3pPr marL="741984" indent="0">
              <a:buNone/>
              <a:defRPr sz="1462" b="1"/>
            </a:lvl3pPr>
            <a:lvl4pPr marL="1112975" indent="0">
              <a:buNone/>
              <a:defRPr sz="1300" b="1"/>
            </a:lvl4pPr>
            <a:lvl5pPr marL="1483966" indent="0">
              <a:buNone/>
              <a:defRPr sz="1300" b="1"/>
            </a:lvl5pPr>
            <a:lvl6pPr marL="1854957" indent="0">
              <a:buNone/>
              <a:defRPr sz="1300" b="1"/>
            </a:lvl6pPr>
            <a:lvl7pPr marL="2225949" indent="0">
              <a:buNone/>
              <a:defRPr sz="1300" b="1"/>
            </a:lvl7pPr>
            <a:lvl8pPr marL="2596941" indent="0">
              <a:buNone/>
              <a:defRPr sz="1300" b="1"/>
            </a:lvl8pPr>
            <a:lvl9pPr marL="2967931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6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17BAE-8F02-4F7E-8AA0-78A2F51F448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93375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90BD3-2D19-4B8B-8806-7C2F58CA84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62962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CEEAD-9E71-4B4E-822B-B07E8B1BDB3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45195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16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79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16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0996" indent="0">
              <a:buNone/>
              <a:defRPr sz="975"/>
            </a:lvl2pPr>
            <a:lvl3pPr marL="741984" indent="0">
              <a:buNone/>
              <a:defRPr sz="812"/>
            </a:lvl3pPr>
            <a:lvl4pPr marL="1112975" indent="0">
              <a:buNone/>
              <a:defRPr sz="731"/>
            </a:lvl4pPr>
            <a:lvl5pPr marL="1483966" indent="0">
              <a:buNone/>
              <a:defRPr sz="731"/>
            </a:lvl5pPr>
            <a:lvl6pPr marL="1854957" indent="0">
              <a:buNone/>
              <a:defRPr sz="731"/>
            </a:lvl6pPr>
            <a:lvl7pPr marL="2225949" indent="0">
              <a:buNone/>
              <a:defRPr sz="731"/>
            </a:lvl7pPr>
            <a:lvl8pPr marL="2596941" indent="0">
              <a:buNone/>
              <a:defRPr sz="731"/>
            </a:lvl8pPr>
            <a:lvl9pPr marL="2967931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5475-B86F-4AA4-9BA1-25A99659AE07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35684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0996" indent="0">
              <a:buNone/>
              <a:defRPr sz="2275"/>
            </a:lvl2pPr>
            <a:lvl3pPr marL="741984" indent="0">
              <a:buNone/>
              <a:defRPr sz="1950"/>
            </a:lvl3pPr>
            <a:lvl4pPr marL="1112975" indent="0">
              <a:buNone/>
              <a:defRPr sz="1625"/>
            </a:lvl4pPr>
            <a:lvl5pPr marL="1483966" indent="0">
              <a:buNone/>
              <a:defRPr sz="1625"/>
            </a:lvl5pPr>
            <a:lvl6pPr marL="1854957" indent="0">
              <a:buNone/>
              <a:defRPr sz="1625"/>
            </a:lvl6pPr>
            <a:lvl7pPr marL="2225949" indent="0">
              <a:buNone/>
              <a:defRPr sz="1625"/>
            </a:lvl7pPr>
            <a:lvl8pPr marL="2596941" indent="0">
              <a:buNone/>
              <a:defRPr sz="1625"/>
            </a:lvl8pPr>
            <a:lvl9pPr marL="2967931" indent="0">
              <a:buNone/>
              <a:defRPr sz="162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0996" indent="0">
              <a:buNone/>
              <a:defRPr sz="975"/>
            </a:lvl2pPr>
            <a:lvl3pPr marL="741984" indent="0">
              <a:buNone/>
              <a:defRPr sz="812"/>
            </a:lvl3pPr>
            <a:lvl4pPr marL="1112975" indent="0">
              <a:buNone/>
              <a:defRPr sz="731"/>
            </a:lvl4pPr>
            <a:lvl5pPr marL="1483966" indent="0">
              <a:buNone/>
              <a:defRPr sz="731"/>
            </a:lvl5pPr>
            <a:lvl6pPr marL="1854957" indent="0">
              <a:buNone/>
              <a:defRPr sz="731"/>
            </a:lvl6pPr>
            <a:lvl7pPr marL="2225949" indent="0">
              <a:buNone/>
              <a:defRPr sz="731"/>
            </a:lvl7pPr>
            <a:lvl8pPr marL="2596941" indent="0">
              <a:buNone/>
              <a:defRPr sz="731"/>
            </a:lvl8pPr>
            <a:lvl9pPr marL="2967931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B6E71-6DB8-40FC-8197-BBEA551349E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5416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2896C-CDA3-4CDD-9CEE-27DE657223E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80210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12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59" y="12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53796-D1D7-49FA-9709-CA51B1B1B3F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7347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0"/>
            <a:ext cx="8268758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7340" y="1125538"/>
            <a:ext cx="9126934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D66ED-D840-41FA-BCD1-C8301C63164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38093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9" y="293691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1" y="2181228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4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137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9712014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0"/>
            <a:ext cx="8268758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07340" y="1125539"/>
            <a:ext cx="9126934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EFFED-B480-4D39-AB5C-F6DD31B8F04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42078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90759-0F72-4F82-ADDB-49405684D0C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9205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64" indent="0">
              <a:buNone/>
              <a:defRPr sz="1462"/>
            </a:lvl2pPr>
            <a:lvl3pPr marL="742927" indent="0">
              <a:buNone/>
              <a:defRPr sz="1300"/>
            </a:lvl3pPr>
            <a:lvl4pPr marL="1114391" indent="0">
              <a:buNone/>
              <a:defRPr sz="1137"/>
            </a:lvl4pPr>
            <a:lvl5pPr marL="1485854" indent="0">
              <a:buNone/>
              <a:defRPr sz="1137"/>
            </a:lvl5pPr>
            <a:lvl6pPr marL="1857318" indent="0">
              <a:buNone/>
              <a:defRPr sz="1137"/>
            </a:lvl6pPr>
            <a:lvl7pPr marL="2228781" indent="0">
              <a:buNone/>
              <a:defRPr sz="1137"/>
            </a:lvl7pPr>
            <a:lvl8pPr marL="2600245" indent="0">
              <a:buNone/>
              <a:defRPr sz="1137"/>
            </a:lvl8pPr>
            <a:lvl9pPr marL="2971709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8F025-DA85-479D-8F52-8CB3DADD6CB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09266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1" y="112553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8" y="112553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E7974-3DF8-42B8-8E6F-B7773126B9C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20429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4C069-11B4-4201-8E56-04A921471B4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15298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A14B1-C4F6-4BB5-B588-0B6A53645A17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33523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5A247-F6C6-4B3F-9D52-593FA317824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42718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B3053-AADC-45C6-A1E0-3DC73DB7B568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28452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3CD62-0B45-49CA-A6F7-0876D77DC0D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16880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FEC68-3258-49A1-8796-992BBDA16BF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39998"/>
      </p:ext>
    </p:extLst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1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96F3B-EA9C-4C8C-8918-7CDF6E0D787A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2185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0"/>
            <a:ext cx="8268758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7340" y="1125539"/>
            <a:ext cx="9126934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3277A-123E-49FC-9E7F-D247C27F788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31599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8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1425" indent="0" algn="ctr">
              <a:buNone/>
              <a:defRPr/>
            </a:lvl2pPr>
            <a:lvl3pPr marL="742848" indent="0" algn="ctr">
              <a:buNone/>
              <a:defRPr/>
            </a:lvl3pPr>
            <a:lvl4pPr marL="1114273" indent="0" algn="ctr">
              <a:buNone/>
              <a:defRPr/>
            </a:lvl4pPr>
            <a:lvl5pPr marL="1485697" indent="0" algn="ctr">
              <a:buNone/>
              <a:defRPr/>
            </a:lvl5pPr>
            <a:lvl6pPr marL="1857122" indent="0" algn="ctr">
              <a:buNone/>
              <a:defRPr/>
            </a:lvl6pPr>
            <a:lvl7pPr marL="2228545" indent="0" algn="ctr">
              <a:buNone/>
              <a:defRPr/>
            </a:lvl7pPr>
            <a:lvl8pPr marL="2599970" indent="0" algn="ctr">
              <a:buNone/>
              <a:defRPr/>
            </a:lvl8pPr>
            <a:lvl9pPr marL="297139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875D3-5C5C-4156-BE2D-54571A9212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451737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613B3-7AA1-40C8-926C-57269E3372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006592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61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25" indent="0">
              <a:buNone/>
              <a:defRPr sz="1462"/>
            </a:lvl2pPr>
            <a:lvl3pPr marL="742848" indent="0">
              <a:buNone/>
              <a:defRPr sz="1300"/>
            </a:lvl3pPr>
            <a:lvl4pPr marL="1114273" indent="0">
              <a:buNone/>
              <a:defRPr sz="1137"/>
            </a:lvl4pPr>
            <a:lvl5pPr marL="1485697" indent="0">
              <a:buNone/>
              <a:defRPr sz="1137"/>
            </a:lvl5pPr>
            <a:lvl6pPr marL="1857122" indent="0">
              <a:buNone/>
              <a:defRPr sz="1137"/>
            </a:lvl6pPr>
            <a:lvl7pPr marL="2228545" indent="0">
              <a:buNone/>
              <a:defRPr sz="1137"/>
            </a:lvl7pPr>
            <a:lvl8pPr marL="2599970" indent="0">
              <a:buNone/>
              <a:defRPr sz="1137"/>
            </a:lvl8pPr>
            <a:lvl9pPr marL="2971393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2443F-707A-4B93-9E41-C87E6D7094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961976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73" y="1125539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30" y="1125539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2FBCA-149D-4333-BF65-256963DE7F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756448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25" indent="0">
              <a:buNone/>
              <a:defRPr sz="1625" b="1"/>
            </a:lvl2pPr>
            <a:lvl3pPr marL="742848" indent="0">
              <a:buNone/>
              <a:defRPr sz="1462" b="1"/>
            </a:lvl3pPr>
            <a:lvl4pPr marL="1114273" indent="0">
              <a:buNone/>
              <a:defRPr sz="1300" b="1"/>
            </a:lvl4pPr>
            <a:lvl5pPr marL="1485697" indent="0">
              <a:buNone/>
              <a:defRPr sz="1300" b="1"/>
            </a:lvl5pPr>
            <a:lvl6pPr marL="1857122" indent="0">
              <a:buNone/>
              <a:defRPr sz="1300" b="1"/>
            </a:lvl6pPr>
            <a:lvl7pPr marL="2228545" indent="0">
              <a:buNone/>
              <a:defRPr sz="1300" b="1"/>
            </a:lvl7pPr>
            <a:lvl8pPr marL="2599970" indent="0">
              <a:buNone/>
              <a:defRPr sz="1300" b="1"/>
            </a:lvl8pPr>
            <a:lvl9pPr marL="2971393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6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25" indent="0">
              <a:buNone/>
              <a:defRPr sz="1625" b="1"/>
            </a:lvl2pPr>
            <a:lvl3pPr marL="742848" indent="0">
              <a:buNone/>
              <a:defRPr sz="1462" b="1"/>
            </a:lvl3pPr>
            <a:lvl4pPr marL="1114273" indent="0">
              <a:buNone/>
              <a:defRPr sz="1300" b="1"/>
            </a:lvl4pPr>
            <a:lvl5pPr marL="1485697" indent="0">
              <a:buNone/>
              <a:defRPr sz="1300" b="1"/>
            </a:lvl5pPr>
            <a:lvl6pPr marL="1857122" indent="0">
              <a:buNone/>
              <a:defRPr sz="1300" b="1"/>
            </a:lvl6pPr>
            <a:lvl7pPr marL="2228545" indent="0">
              <a:buNone/>
              <a:defRPr sz="1300" b="1"/>
            </a:lvl7pPr>
            <a:lvl8pPr marL="2599970" indent="0">
              <a:buNone/>
              <a:defRPr sz="1300" b="1"/>
            </a:lvl8pPr>
            <a:lvl9pPr marL="2971393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6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7E7CD7-D044-4993-8A66-F077DF6E1FD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191067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EA373-E60E-4EFA-B0D0-191A87E66A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21834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C83B8-8FEB-469E-9F86-3D491689F2A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338326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3" y="273056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1425" indent="0">
              <a:buNone/>
              <a:defRPr sz="975"/>
            </a:lvl2pPr>
            <a:lvl3pPr marL="742848" indent="0">
              <a:buNone/>
              <a:defRPr sz="812"/>
            </a:lvl3pPr>
            <a:lvl4pPr marL="1114273" indent="0">
              <a:buNone/>
              <a:defRPr sz="731"/>
            </a:lvl4pPr>
            <a:lvl5pPr marL="1485697" indent="0">
              <a:buNone/>
              <a:defRPr sz="731"/>
            </a:lvl5pPr>
            <a:lvl6pPr marL="1857122" indent="0">
              <a:buNone/>
              <a:defRPr sz="731"/>
            </a:lvl6pPr>
            <a:lvl7pPr marL="2228545" indent="0">
              <a:buNone/>
              <a:defRPr sz="731"/>
            </a:lvl7pPr>
            <a:lvl8pPr marL="2599970" indent="0">
              <a:buNone/>
              <a:defRPr sz="731"/>
            </a:lvl8pPr>
            <a:lvl9pPr marL="2971393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4600B-4A2E-488D-9CAE-4100220EAFA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079788"/>
      </p:ext>
    </p:extLst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25" indent="0">
              <a:buNone/>
              <a:defRPr sz="2275"/>
            </a:lvl2pPr>
            <a:lvl3pPr marL="742848" indent="0">
              <a:buNone/>
              <a:defRPr sz="1950"/>
            </a:lvl3pPr>
            <a:lvl4pPr marL="1114273" indent="0">
              <a:buNone/>
              <a:defRPr sz="1625"/>
            </a:lvl4pPr>
            <a:lvl5pPr marL="1485697" indent="0">
              <a:buNone/>
              <a:defRPr sz="1625"/>
            </a:lvl5pPr>
            <a:lvl6pPr marL="1857122" indent="0">
              <a:buNone/>
              <a:defRPr sz="1625"/>
            </a:lvl6pPr>
            <a:lvl7pPr marL="2228545" indent="0">
              <a:buNone/>
              <a:defRPr sz="1625"/>
            </a:lvl7pPr>
            <a:lvl8pPr marL="2599970" indent="0">
              <a:buNone/>
              <a:defRPr sz="1625"/>
            </a:lvl8pPr>
            <a:lvl9pPr marL="2971393" indent="0">
              <a:buNone/>
              <a:defRPr sz="162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1425" indent="0">
              <a:buNone/>
              <a:defRPr sz="975"/>
            </a:lvl2pPr>
            <a:lvl3pPr marL="742848" indent="0">
              <a:buNone/>
              <a:defRPr sz="812"/>
            </a:lvl3pPr>
            <a:lvl4pPr marL="1114273" indent="0">
              <a:buNone/>
              <a:defRPr sz="731"/>
            </a:lvl4pPr>
            <a:lvl5pPr marL="1485697" indent="0">
              <a:buNone/>
              <a:defRPr sz="731"/>
            </a:lvl5pPr>
            <a:lvl6pPr marL="1857122" indent="0">
              <a:buNone/>
              <a:defRPr sz="731"/>
            </a:lvl6pPr>
            <a:lvl7pPr marL="2228545" indent="0">
              <a:buNone/>
              <a:defRPr sz="731"/>
            </a:lvl7pPr>
            <a:lvl8pPr marL="2599970" indent="0">
              <a:buNone/>
              <a:defRPr sz="731"/>
            </a:lvl8pPr>
            <a:lvl9pPr marL="2971393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96357-0360-4CED-B2F0-88987C3D08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313499"/>
      </p:ext>
    </p:extLst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E169A-33E1-4455-AD3A-A5A543A8F3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88337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/>
          <p:cNvSpPr txBox="1">
            <a:spLocks/>
          </p:cNvSpPr>
          <p:nvPr userDrawn="1"/>
        </p:nvSpPr>
        <p:spPr>
          <a:xfrm>
            <a:off x="9446818" y="6565903"/>
            <a:ext cx="230452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EDBEEA-E033-411C-9428-B5A9621A07B1}" type="slidenum">
              <a:rPr lang="en-US" sz="812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12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25730" y="6463093"/>
            <a:ext cx="9253721" cy="395672"/>
          </a:xfrm>
          <a:prstGeom prst="rect">
            <a:avLst/>
          </a:prstGeom>
        </p:spPr>
        <p:txBody>
          <a:bodyPr lIns="93286" tIns="46643" rIns="93286" bIns="46643"/>
          <a:lstStyle>
            <a:lvl1pPr>
              <a:defRPr sz="569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13740742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1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7" y="1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0B53-37A3-4D3B-A815-7AD587B799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681523"/>
      </p:ext>
    </p:extLst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0"/>
            <a:ext cx="8268758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07340" y="1125539"/>
            <a:ext cx="9126934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534A42-392B-4161-98B8-50AB3B3A148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576901"/>
      </p:ext>
    </p:extLst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0"/>
            <a:ext cx="8268758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7340" y="1125539"/>
            <a:ext cx="9126934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98694E-307F-40A3-BF55-353AB5F399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54511"/>
      </p:ext>
    </p:extLst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/>
          <p:cNvSpPr txBox="1">
            <a:spLocks/>
          </p:cNvSpPr>
          <p:nvPr userDrawn="1"/>
        </p:nvSpPr>
        <p:spPr>
          <a:xfrm>
            <a:off x="9446818" y="6565903"/>
            <a:ext cx="230452" cy="155575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0F3B4D-CDF6-4BDF-A57E-7A80C3487D89}" type="slidenum">
              <a:rPr lang="en-US" sz="812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12" smtClean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25730" y="6463093"/>
            <a:ext cx="9253721" cy="395672"/>
          </a:xfrm>
          <a:prstGeom prst="rect">
            <a:avLst/>
          </a:prstGeom>
        </p:spPr>
        <p:txBody>
          <a:bodyPr lIns="93286" tIns="46643" rIns="93286" bIns="46643"/>
          <a:lstStyle>
            <a:lvl1pPr>
              <a:defRPr sz="569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71262930"/>
      </p:ext>
    </p:extLst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3"/>
          <a:ext cx="175419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"/>
                        <a:ext cx="175419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" hidden="1"/>
          <p:cNvSpPr txBox="1">
            <a:spLocks noChangeArrowheads="1"/>
          </p:cNvSpPr>
          <p:nvPr/>
        </p:nvSpPr>
        <p:spPr bwMode="auto">
          <a:xfrm rot="5400000">
            <a:off x="9047949" y="1989759"/>
            <a:ext cx="1561325" cy="749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7" dirty="0" smtClean="0">
                <a:solidFill>
                  <a:srgbClr val="000000"/>
                </a:solidFill>
                <a:cs typeface="Arial" charset="0"/>
              </a:rPr>
              <a:t>Last Modified 25.04.2014 19:06 Russian Standard Time</a:t>
            </a:r>
            <a:endParaRPr lang="ru-RU" sz="13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Printed" hidden="1"/>
          <p:cNvSpPr txBox="1">
            <a:spLocks noChangeArrowheads="1"/>
          </p:cNvSpPr>
          <p:nvPr/>
        </p:nvSpPr>
        <p:spPr bwMode="auto">
          <a:xfrm rot="5400000">
            <a:off x="9135311" y="4208291"/>
            <a:ext cx="1386598" cy="749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7" dirty="0" smtClean="0">
                <a:solidFill>
                  <a:srgbClr val="000000"/>
                </a:solidFill>
                <a:cs typeface="Arial" charset="0"/>
              </a:rPr>
              <a:t>Printed 24.04.2014 20:59 Russian Standard Time</a:t>
            </a:r>
            <a:endParaRPr lang="ru-RU" sz="13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41025" y="26990"/>
            <a:ext cx="700513" cy="1749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37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32424" y="946152"/>
            <a:ext cx="9525926" cy="2000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 smtClean="0">
                <a:solidFill>
                  <a:srgbClr val="808080"/>
                </a:solidFill>
                <a:cs typeface="Arial" charset="0"/>
              </a:rPr>
              <a:t>Unit of measure</a:t>
            </a:r>
          </a:p>
        </p:txBody>
      </p:sp>
      <p:sp>
        <p:nvSpPr>
          <p:cNvPr id="8" name="McK 4. Footnote" hidden="1"/>
          <p:cNvSpPr txBox="1">
            <a:spLocks noChangeArrowheads="1"/>
          </p:cNvSpPr>
          <p:nvPr/>
        </p:nvSpPr>
        <p:spPr bwMode="auto">
          <a:xfrm>
            <a:off x="132426" y="6296469"/>
            <a:ext cx="9448535" cy="1249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12" dirty="0" smtClean="0">
                <a:solidFill>
                  <a:srgbClr val="000000"/>
                </a:solidFill>
                <a:latin typeface="Arial"/>
                <a:cs typeface="Arial" charset="0"/>
              </a:rPr>
              <a:t>1 Сноска</a:t>
            </a:r>
          </a:p>
        </p:txBody>
      </p:sp>
      <p:sp>
        <p:nvSpPr>
          <p:cNvPr id="9" name="McK 5. Source" hidden="1"/>
          <p:cNvSpPr>
            <a:spLocks noChangeArrowheads="1"/>
          </p:cNvSpPr>
          <p:nvPr/>
        </p:nvSpPr>
        <p:spPr bwMode="auto">
          <a:xfrm>
            <a:off x="132424" y="6580189"/>
            <a:ext cx="7586001" cy="1249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609600" indent="-609600" defTabSz="895350" eaLnBrk="0" hangingPunct="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5350" eaLnBrk="0" hangingPunct="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5350" eaLnBrk="0" hangingPunct="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5350" eaLnBrk="0" hangingPunct="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5350" eaLnBrk="0" hangingPunct="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12" smtClean="0">
                <a:solidFill>
                  <a:srgbClr val="000000"/>
                </a:solidFill>
              </a:rPr>
              <a:t>ИСТОЧНИК: источник</a:t>
            </a:r>
          </a:p>
        </p:txBody>
      </p:sp>
      <p:grpSp>
        <p:nvGrpSpPr>
          <p:cNvPr id="10" name="ACET" hidden="1"/>
          <p:cNvGrpSpPr>
            <a:grpSpLocks/>
          </p:cNvGrpSpPr>
          <p:nvPr/>
        </p:nvGrpSpPr>
        <p:grpSpPr bwMode="auto">
          <a:xfrm>
            <a:off x="1606287" y="1249640"/>
            <a:ext cx="4712229" cy="418824"/>
            <a:chOff x="915" y="771"/>
            <a:chExt cx="2686" cy="259"/>
          </a:xfrm>
        </p:grpSpPr>
        <p:cxnSp>
          <p:nvCxnSpPr>
            <p:cNvPr id="11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auto">
            <a:xfrm>
              <a:off x="915" y="771"/>
              <a:ext cx="2686" cy="25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300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3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" name="Line 16"/>
          <p:cNvSpPr>
            <a:spLocks noChangeShapeType="1"/>
          </p:cNvSpPr>
          <p:nvPr userDrawn="1"/>
        </p:nvSpPr>
        <p:spPr bwMode="auto">
          <a:xfrm>
            <a:off x="132425" y="6454775"/>
            <a:ext cx="9630833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74279" tIns="75788" rIns="74279" bIns="7578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62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Line 16"/>
          <p:cNvSpPr>
            <a:spLocks noChangeShapeType="1"/>
          </p:cNvSpPr>
          <p:nvPr userDrawn="1"/>
        </p:nvSpPr>
        <p:spPr bwMode="auto">
          <a:xfrm>
            <a:off x="141024" y="901700"/>
            <a:ext cx="9623954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74279" tIns="75788" rIns="74279" bIns="7578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62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5" name="navigation8" descr="ujkm,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367" y="42864"/>
            <a:ext cx="980281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"/>
          <p:cNvSpPr txBox="1">
            <a:spLocks/>
          </p:cNvSpPr>
          <p:nvPr userDrawn="1"/>
        </p:nvSpPr>
        <p:spPr bwMode="auto">
          <a:xfrm>
            <a:off x="9446818" y="6565903"/>
            <a:ext cx="23045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6492E7A-3CF7-4502-B065-094F233B80DF}" type="slidenum">
              <a:rPr lang="en-US" altLang="ru-RU" sz="812" smtClean="0">
                <a:solidFill>
                  <a:srgbClr val="000000"/>
                </a:solidFill>
                <a:cs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z="812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39955" y="301945"/>
            <a:ext cx="8684944" cy="29832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81497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9" y="293691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1" y="2181228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4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137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85826971"/>
      </p:ext>
    </p:extLst>
  </p:cSld>
  <p:clrMapOvr>
    <a:masterClrMapping/>
  </p:clrMapOvr>
  <p:transition>
    <p:fad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C43CB7-DB2A-4C23-9CBB-6925696F005A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01369"/>
      </p:ext>
    </p:extLst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64" indent="0">
              <a:buNone/>
              <a:defRPr sz="1462"/>
            </a:lvl2pPr>
            <a:lvl3pPr marL="742927" indent="0">
              <a:buNone/>
              <a:defRPr sz="1300"/>
            </a:lvl3pPr>
            <a:lvl4pPr marL="1114391" indent="0">
              <a:buNone/>
              <a:defRPr sz="1137"/>
            </a:lvl4pPr>
            <a:lvl5pPr marL="1485854" indent="0">
              <a:buNone/>
              <a:defRPr sz="1137"/>
            </a:lvl5pPr>
            <a:lvl6pPr marL="1857318" indent="0">
              <a:buNone/>
              <a:defRPr sz="1137"/>
            </a:lvl6pPr>
            <a:lvl7pPr marL="2228781" indent="0">
              <a:buNone/>
              <a:defRPr sz="1137"/>
            </a:lvl7pPr>
            <a:lvl8pPr marL="2600245" indent="0">
              <a:buNone/>
              <a:defRPr sz="1137"/>
            </a:lvl8pPr>
            <a:lvl9pPr marL="2971709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670D3-CCE4-4F47-BDFB-83C4F0284D38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29181"/>
      </p:ext>
    </p:extLst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1" y="112553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8" y="112553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79AA8-474D-4D95-A2B9-315A26DD8C9B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82054"/>
      </p:ext>
    </p:extLst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3D948-125C-40DF-9930-C32563E09BCE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3733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9" y="293691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2" y="2181232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4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3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137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89631611"/>
      </p:ext>
    </p:extLst>
  </p:cSld>
  <p:clrMapOvr>
    <a:masterClrMapping/>
  </p:clrMapOvr>
  <p:transition>
    <p:fad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1D711-0BFB-459B-A3C3-85F05C1A2C2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18267"/>
      </p:ext>
    </p:extLst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B5E93-B071-4C71-B566-C23DBB2E884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12602"/>
      </p:ext>
    </p:extLst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4319A-7D12-476E-8290-B4600435E41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2810"/>
      </p:ext>
    </p:extLst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372A0-48FE-4A3C-914F-BA28BD75E418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08786"/>
      </p:ext>
    </p:extLst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0C099-6956-43E4-B4DF-2A8DE5D8FCBE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63807"/>
      </p:ext>
    </p:extLst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1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714EA-A5F3-4B1B-B65C-00B00EA562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46949"/>
      </p:ext>
    </p:extLst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1464" indent="0" algn="ctr">
              <a:buNone/>
              <a:defRPr/>
            </a:lvl2pPr>
            <a:lvl3pPr marL="742927" indent="0" algn="ctr">
              <a:buNone/>
              <a:defRPr/>
            </a:lvl3pPr>
            <a:lvl4pPr marL="1114391" indent="0" algn="ctr">
              <a:buNone/>
              <a:defRPr/>
            </a:lvl4pPr>
            <a:lvl5pPr marL="1485854" indent="0" algn="ctr">
              <a:buNone/>
              <a:defRPr/>
            </a:lvl5pPr>
            <a:lvl6pPr marL="1857318" indent="0" algn="ctr">
              <a:buNone/>
              <a:defRPr/>
            </a:lvl6pPr>
            <a:lvl7pPr marL="2228781" indent="0" algn="ctr">
              <a:buNone/>
              <a:defRPr/>
            </a:lvl7pPr>
            <a:lvl8pPr marL="2600245" indent="0" algn="ctr">
              <a:buNone/>
              <a:defRPr/>
            </a:lvl8pPr>
            <a:lvl9pPr marL="29717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EF597-7F97-4480-A843-75EAA7CCBB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8251147"/>
      </p:ext>
    </p:extLst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D5F65-E596-4821-8DCD-87DC96CD19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7311666"/>
      </p:ext>
    </p:extLst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64" indent="0">
              <a:buNone/>
              <a:defRPr sz="1462"/>
            </a:lvl2pPr>
            <a:lvl3pPr marL="742927" indent="0">
              <a:buNone/>
              <a:defRPr sz="1300"/>
            </a:lvl3pPr>
            <a:lvl4pPr marL="1114391" indent="0">
              <a:buNone/>
              <a:defRPr sz="1137"/>
            </a:lvl4pPr>
            <a:lvl5pPr marL="1485854" indent="0">
              <a:buNone/>
              <a:defRPr sz="1137"/>
            </a:lvl5pPr>
            <a:lvl6pPr marL="1857318" indent="0">
              <a:buNone/>
              <a:defRPr sz="1137"/>
            </a:lvl6pPr>
            <a:lvl7pPr marL="2228781" indent="0">
              <a:buNone/>
              <a:defRPr sz="1137"/>
            </a:lvl7pPr>
            <a:lvl8pPr marL="2600245" indent="0">
              <a:buNone/>
              <a:defRPr sz="1137"/>
            </a:lvl8pPr>
            <a:lvl9pPr marL="2971709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94E19-05F3-4FA0-AFF1-E220FBFC9D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1150951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1" y="112553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8" y="112553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30FFA-9EA8-4C9B-B3C3-0764ACFE93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677653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C0C2A-0CE7-654E-B369-893DF415B4A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36438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6E33A-F6E2-4CB3-8D4F-406BEA8FBB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7211177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985E49-E223-4413-AC12-422490D308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8794809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C5810-B785-4447-A0F2-833D742F4C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5205590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C29C7-1474-49ED-AF65-388813528D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438859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886F7-14E5-4642-AA77-DF96E6BF7D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6939495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F67D2-82B3-4E86-AC78-B676584729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5955482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1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1DB81B-41DB-40EA-9CFA-33AE4650DF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2314718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0"/>
            <a:ext cx="8268758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07340" y="1125538"/>
            <a:ext cx="9126934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85FB1-D59D-4B47-AA9C-499265E229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5181366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0"/>
            <a:ext cx="8268758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7340" y="1125538"/>
            <a:ext cx="9126934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53C2A-8C6F-441A-8E00-CA1A76F4BF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9146955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93691"/>
            <a:ext cx="18145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1" y="2181229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4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1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137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3997689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64" indent="0">
              <a:buNone/>
              <a:defRPr sz="1462"/>
            </a:lvl2pPr>
            <a:lvl3pPr marL="742927" indent="0">
              <a:buNone/>
              <a:defRPr sz="1300"/>
            </a:lvl3pPr>
            <a:lvl4pPr marL="1114391" indent="0">
              <a:buNone/>
              <a:defRPr sz="1137"/>
            </a:lvl4pPr>
            <a:lvl5pPr marL="1485854" indent="0">
              <a:buNone/>
              <a:defRPr sz="1137"/>
            </a:lvl5pPr>
            <a:lvl6pPr marL="1857318" indent="0">
              <a:buNone/>
              <a:defRPr sz="1137"/>
            </a:lvl6pPr>
            <a:lvl7pPr marL="2228781" indent="0">
              <a:buNone/>
              <a:defRPr sz="1137"/>
            </a:lvl7pPr>
            <a:lvl8pPr marL="2600245" indent="0">
              <a:buNone/>
              <a:defRPr sz="1137"/>
            </a:lvl8pPr>
            <a:lvl9pPr marL="2971709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34CED-2824-D74B-9DFD-E7CC32085C2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73979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52A7E-7B5B-4F2C-84AB-11012233C89E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83581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4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64" indent="0">
              <a:buNone/>
              <a:defRPr sz="1462"/>
            </a:lvl2pPr>
            <a:lvl3pPr marL="742927" indent="0">
              <a:buNone/>
              <a:defRPr sz="1300"/>
            </a:lvl3pPr>
            <a:lvl4pPr marL="1114391" indent="0">
              <a:buNone/>
              <a:defRPr sz="1137"/>
            </a:lvl4pPr>
            <a:lvl5pPr marL="1485854" indent="0">
              <a:buNone/>
              <a:defRPr sz="1137"/>
            </a:lvl5pPr>
            <a:lvl6pPr marL="1857318" indent="0">
              <a:buNone/>
              <a:defRPr sz="1137"/>
            </a:lvl6pPr>
            <a:lvl7pPr marL="2228781" indent="0">
              <a:buNone/>
              <a:defRPr sz="1137"/>
            </a:lvl7pPr>
            <a:lvl8pPr marL="2600245" indent="0">
              <a:buNone/>
              <a:defRPr sz="1137"/>
            </a:lvl8pPr>
            <a:lvl9pPr marL="2971709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E5D4A-A68A-4979-BFF1-26EA33A3BE4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25685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1" y="112553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8" y="112553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3975A-768C-4437-9A39-C923B1645F88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98626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0" y="1535113"/>
            <a:ext cx="4378591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0" y="2174875"/>
            <a:ext cx="4378591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00D9A-9A95-4530-AB45-9E43DD34517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79433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BCEA6-A2C7-4AF7-A065-110D0791B4DE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990492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2C539-F455-4D3B-9E33-5BF3C1D8BF99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91318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4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9247E-F97D-4848-81A6-260246C6C70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22293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47F88-A27D-4E8A-9A2F-D214F017DE06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25916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4A681-9C12-4CFD-8A3A-AD7400B6ED3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67993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1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2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FCC8-C980-4402-B866-C4CC21F6E7D8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3994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1" y="112553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8" y="112553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7957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3" y="112553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00" y="112553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35289-215D-744A-9923-A1CDF003805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78231"/>
      </p:ext>
    </p:extLst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93691"/>
            <a:ext cx="18145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1" y="2181229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4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1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137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21577422"/>
      </p:ext>
    </p:extLst>
  </p:cSld>
  <p:clrMapOvr>
    <a:masterClrMapping/>
  </p:clrMapOvr>
  <p:transition>
    <p:fad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52A7E-7B5B-4F2C-84AB-11012233C89E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66263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4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64" indent="0">
              <a:buNone/>
              <a:defRPr sz="1462"/>
            </a:lvl2pPr>
            <a:lvl3pPr marL="742927" indent="0">
              <a:buNone/>
              <a:defRPr sz="1300"/>
            </a:lvl3pPr>
            <a:lvl4pPr marL="1114391" indent="0">
              <a:buNone/>
              <a:defRPr sz="1137"/>
            </a:lvl4pPr>
            <a:lvl5pPr marL="1485854" indent="0">
              <a:buNone/>
              <a:defRPr sz="1137"/>
            </a:lvl5pPr>
            <a:lvl6pPr marL="1857318" indent="0">
              <a:buNone/>
              <a:defRPr sz="1137"/>
            </a:lvl6pPr>
            <a:lvl7pPr marL="2228781" indent="0">
              <a:buNone/>
              <a:defRPr sz="1137"/>
            </a:lvl7pPr>
            <a:lvl8pPr marL="2600245" indent="0">
              <a:buNone/>
              <a:defRPr sz="1137"/>
            </a:lvl8pPr>
            <a:lvl9pPr marL="2971709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E5D4A-A68A-4979-BFF1-26EA33A3BE4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07587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1" y="112553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8" y="112553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3975A-768C-4437-9A39-C923B1645F88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94971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0" y="1535113"/>
            <a:ext cx="4378591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0" y="2174875"/>
            <a:ext cx="4378591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00D9A-9A95-4530-AB45-9E43DD34517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23651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BCEA6-A2C7-4AF7-A065-110D0791B4DE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85420"/>
      </p:ext>
    </p:extLst>
  </p:cSld>
  <p:clrMapOvr>
    <a:masterClrMapping/>
  </p:clrMapOvr>
  <p:transition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2C539-F455-4D3B-9E33-5BF3C1D8BF99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243274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4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9247E-F97D-4848-81A6-260246C6C70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264759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47F88-A27D-4E8A-9A2F-D214F017DE06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08203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4A681-9C12-4CFD-8A3A-AD7400B6ED3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2649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71DCC-1440-2848-84C9-625F500DDFF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03746"/>
      </p:ext>
    </p:extLst>
  </p:cSld>
  <p:clrMapOvr>
    <a:masterClrMapping/>
  </p:clrMapOvr>
  <p:transition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1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2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FCC8-C980-4402-B866-C4CC21F6E7D8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140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исок_ном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8674" y="1178751"/>
            <a:ext cx="9142414" cy="1138773"/>
          </a:xfrm>
        </p:spPr>
        <p:txBody>
          <a:bodyPr/>
          <a:lstStyle>
            <a:lvl1pPr marL="233455" indent="-233455">
              <a:buFont typeface="+mj-lt"/>
              <a:buAutoNum type="arabicPeriod"/>
              <a:defRPr/>
            </a:lvl1pPr>
            <a:lvl2pPr marL="467986" indent="-233993">
              <a:buSzPct val="75000"/>
              <a:buFont typeface="Wingdings" pitchFamily="2" charset="2"/>
              <a:buChar char="p"/>
              <a:defRPr lang="ru-RU" sz="1787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0151" indent="-232165"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p"/>
              <a:defRPr lang="ru-RU" sz="1462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4"/>
          </p:nvPr>
        </p:nvSpPr>
        <p:spPr>
          <a:xfrm>
            <a:off x="-20638" y="6513516"/>
            <a:ext cx="9799638" cy="293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© АНО ДПО «Техническая академия Росатома»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B5EA9884-C4FC-469A-9352-1B976D5D930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90361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93691"/>
            <a:ext cx="18145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1" y="2181229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4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1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137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59922715"/>
      </p:ext>
    </p:extLst>
  </p:cSld>
  <p:clrMapOvr>
    <a:masterClrMapping/>
  </p:clrMapOvr>
  <p:transition>
    <p:fade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52A7E-7B5B-4F2C-84AB-11012233C89E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80170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4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64" indent="0">
              <a:buNone/>
              <a:defRPr sz="1462"/>
            </a:lvl2pPr>
            <a:lvl3pPr marL="742927" indent="0">
              <a:buNone/>
              <a:defRPr sz="1300"/>
            </a:lvl3pPr>
            <a:lvl4pPr marL="1114391" indent="0">
              <a:buNone/>
              <a:defRPr sz="1137"/>
            </a:lvl4pPr>
            <a:lvl5pPr marL="1485854" indent="0">
              <a:buNone/>
              <a:defRPr sz="1137"/>
            </a:lvl5pPr>
            <a:lvl6pPr marL="1857318" indent="0">
              <a:buNone/>
              <a:defRPr sz="1137"/>
            </a:lvl6pPr>
            <a:lvl7pPr marL="2228781" indent="0">
              <a:buNone/>
              <a:defRPr sz="1137"/>
            </a:lvl7pPr>
            <a:lvl8pPr marL="2600245" indent="0">
              <a:buNone/>
              <a:defRPr sz="1137"/>
            </a:lvl8pPr>
            <a:lvl9pPr marL="2971709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E5D4A-A68A-4979-BFF1-26EA33A3BE4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32021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1" y="112553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8" y="112553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3975A-768C-4437-9A39-C923B1645F88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58163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0" y="1535113"/>
            <a:ext cx="4378591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0" y="2174875"/>
            <a:ext cx="4378591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00D9A-9A95-4530-AB45-9E43DD34517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81701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BCEA6-A2C7-4AF7-A065-110D0791B4DE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14314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2C539-F455-4D3B-9E33-5BF3C1D8BF99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20102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4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9247E-F97D-4848-81A6-260246C6C70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934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527CA-2ED7-724C-836C-C0392877730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83225"/>
      </p:ext>
    </p:extLst>
  </p:cSld>
  <p:clrMapOvr>
    <a:masterClrMapping/>
  </p:clrMapOvr>
  <p:transition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47F88-A27D-4E8A-9A2F-D214F017DE06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30515"/>
      </p:ext>
    </p:extLst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4A681-9C12-4CFD-8A3A-AD7400B6ED3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90645"/>
      </p:ext>
    </p:extLst>
  </p:cSld>
  <p:clrMapOvr>
    <a:masterClrMapping/>
  </p:clrMapOvr>
  <p:transition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1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2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FCC8-C980-4402-B866-C4CC21F6E7D8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29632"/>
      </p:ext>
    </p:extLst>
  </p:cSld>
  <p:clrMapOvr>
    <a:masterClrMapping/>
  </p:clrMapOvr>
  <p:transition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2" y="293701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5" y="2181257"/>
            <a:ext cx="8970433" cy="1031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61" y="3284556"/>
            <a:ext cx="4055269" cy="6492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87578862"/>
      </p:ext>
    </p:extLst>
  </p:cSld>
  <p:clrMapOvr>
    <a:masterClrMapping/>
  </p:clrMapOvr>
  <p:transition>
    <p:fad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A6DD6-07B0-41D2-A8CB-3435D095D07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04281"/>
      </p:ext>
    </p:extLst>
  </p:cSld>
  <p:clrMapOvr>
    <a:masterClrMapping/>
  </p:clrMapOvr>
  <p:transition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24" indent="0">
              <a:buNone/>
              <a:defRPr sz="1800"/>
            </a:lvl2pPr>
            <a:lvl3pPr marL="913238" indent="0">
              <a:buNone/>
              <a:defRPr sz="1600"/>
            </a:lvl3pPr>
            <a:lvl4pPr marL="1369857" indent="0">
              <a:buNone/>
              <a:defRPr sz="1400"/>
            </a:lvl4pPr>
            <a:lvl5pPr marL="1826476" indent="0">
              <a:buNone/>
              <a:defRPr sz="1400"/>
            </a:lvl5pPr>
            <a:lvl6pPr marL="2283095" indent="0">
              <a:buNone/>
              <a:defRPr sz="1400"/>
            </a:lvl6pPr>
            <a:lvl7pPr marL="2739713" indent="0">
              <a:buNone/>
              <a:defRPr sz="1400"/>
            </a:lvl7pPr>
            <a:lvl8pPr marL="3196333" indent="0">
              <a:buNone/>
              <a:defRPr sz="1400"/>
            </a:lvl8pPr>
            <a:lvl9pPr marL="365295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EA35E-D154-4FFB-80A5-44B6CCEEA0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12913"/>
      </p:ext>
    </p:extLst>
  </p:cSld>
  <p:clrMapOvr>
    <a:masterClrMapping/>
  </p:clrMapOvr>
  <p:transition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47" y="112554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2519" y="112554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7A3BA-EFF1-49C1-A6A8-339559C6A82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30503"/>
      </p:ext>
    </p:extLst>
  </p:cSld>
  <p:clrMapOvr>
    <a:masterClrMapping/>
  </p:clrMapOvr>
  <p:transition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3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38" indent="0">
              <a:buNone/>
              <a:defRPr sz="1800" b="1"/>
            </a:lvl3pPr>
            <a:lvl4pPr marL="1369857" indent="0">
              <a:buNone/>
              <a:defRPr sz="1600" b="1"/>
            </a:lvl4pPr>
            <a:lvl5pPr marL="1826476" indent="0">
              <a:buNone/>
              <a:defRPr sz="1600" b="1"/>
            </a:lvl5pPr>
            <a:lvl6pPr marL="2283095" indent="0">
              <a:buNone/>
              <a:defRPr sz="1600" b="1"/>
            </a:lvl6pPr>
            <a:lvl7pPr marL="2739713" indent="0">
              <a:buNone/>
              <a:defRPr sz="1600" b="1"/>
            </a:lvl7pPr>
            <a:lvl8pPr marL="3196333" indent="0">
              <a:buNone/>
              <a:defRPr sz="1600" b="1"/>
            </a:lvl8pPr>
            <a:lvl9pPr marL="36529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13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7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38" indent="0">
              <a:buNone/>
              <a:defRPr sz="1800" b="1"/>
            </a:lvl3pPr>
            <a:lvl4pPr marL="1369857" indent="0">
              <a:buNone/>
              <a:defRPr sz="1600" b="1"/>
            </a:lvl4pPr>
            <a:lvl5pPr marL="1826476" indent="0">
              <a:buNone/>
              <a:defRPr sz="1600" b="1"/>
            </a:lvl5pPr>
            <a:lvl6pPr marL="2283095" indent="0">
              <a:buNone/>
              <a:defRPr sz="1600" b="1"/>
            </a:lvl6pPr>
            <a:lvl7pPr marL="2739713" indent="0">
              <a:buNone/>
              <a:defRPr sz="1600" b="1"/>
            </a:lvl7pPr>
            <a:lvl8pPr marL="3196333" indent="0">
              <a:buNone/>
              <a:defRPr sz="1600" b="1"/>
            </a:lvl8pPr>
            <a:lvl9pPr marL="36529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7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17BAE-8F02-4F7E-8AA0-78A2F51F448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32274"/>
      </p:ext>
    </p:extLst>
  </p:cSld>
  <p:clrMapOvr>
    <a:masterClrMapping/>
  </p:clrMapOvr>
  <p:transition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90BD3-2D19-4B8B-8806-7C2F58CA84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1994"/>
      </p:ext>
    </p:extLst>
  </p:cSld>
  <p:clrMapOvr>
    <a:masterClrMapping/>
  </p:clrMapOvr>
  <p:transition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CEEAD-9E71-4B4E-822B-B07E8B1BDB3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4005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51CAE-1BBC-B14D-A3A9-4A3565F54C9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24679"/>
      </p:ext>
    </p:extLst>
  </p:cSld>
  <p:clrMapOvr>
    <a:masterClrMapping/>
  </p:clrMapOvr>
  <p:transition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16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78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16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38" indent="0">
              <a:buNone/>
              <a:defRPr sz="1000"/>
            </a:lvl3pPr>
            <a:lvl4pPr marL="1369857" indent="0">
              <a:buNone/>
              <a:defRPr sz="900"/>
            </a:lvl4pPr>
            <a:lvl5pPr marL="1826476" indent="0">
              <a:buNone/>
              <a:defRPr sz="900"/>
            </a:lvl5pPr>
            <a:lvl6pPr marL="2283095" indent="0">
              <a:buNone/>
              <a:defRPr sz="900"/>
            </a:lvl6pPr>
            <a:lvl7pPr marL="2739713" indent="0">
              <a:buNone/>
              <a:defRPr sz="900"/>
            </a:lvl7pPr>
            <a:lvl8pPr marL="3196333" indent="0">
              <a:buNone/>
              <a:defRPr sz="900"/>
            </a:lvl8pPr>
            <a:lvl9pPr marL="36529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5475-B86F-4AA4-9BA1-25A99659AE07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05800"/>
      </p:ext>
    </p:extLst>
  </p:cSld>
  <p:clrMapOvr>
    <a:masterClrMapping/>
  </p:clrMapOvr>
  <p:transition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24" indent="0">
              <a:buNone/>
              <a:defRPr sz="2800"/>
            </a:lvl2pPr>
            <a:lvl3pPr marL="913238" indent="0">
              <a:buNone/>
              <a:defRPr sz="2400"/>
            </a:lvl3pPr>
            <a:lvl4pPr marL="1369857" indent="0">
              <a:buNone/>
              <a:defRPr sz="2000"/>
            </a:lvl4pPr>
            <a:lvl5pPr marL="1826476" indent="0">
              <a:buNone/>
              <a:defRPr sz="2000"/>
            </a:lvl5pPr>
            <a:lvl6pPr marL="2283095" indent="0">
              <a:buNone/>
              <a:defRPr sz="2000"/>
            </a:lvl6pPr>
            <a:lvl7pPr marL="2739713" indent="0">
              <a:buNone/>
              <a:defRPr sz="2000"/>
            </a:lvl7pPr>
            <a:lvl8pPr marL="3196333" indent="0">
              <a:buNone/>
              <a:defRPr sz="2000"/>
            </a:lvl8pPr>
            <a:lvl9pPr marL="3652951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38" indent="0">
              <a:buNone/>
              <a:defRPr sz="1000"/>
            </a:lvl3pPr>
            <a:lvl4pPr marL="1369857" indent="0">
              <a:buNone/>
              <a:defRPr sz="900"/>
            </a:lvl4pPr>
            <a:lvl5pPr marL="1826476" indent="0">
              <a:buNone/>
              <a:defRPr sz="900"/>
            </a:lvl5pPr>
            <a:lvl6pPr marL="2283095" indent="0">
              <a:buNone/>
              <a:defRPr sz="900"/>
            </a:lvl6pPr>
            <a:lvl7pPr marL="2739713" indent="0">
              <a:buNone/>
              <a:defRPr sz="900"/>
            </a:lvl7pPr>
            <a:lvl8pPr marL="3196333" indent="0">
              <a:buNone/>
              <a:defRPr sz="900"/>
            </a:lvl8pPr>
            <a:lvl9pPr marL="36529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B6E71-6DB8-40FC-8197-BBEA551349E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94230"/>
      </p:ext>
    </p:extLst>
  </p:cSld>
  <p:clrMapOvr>
    <a:masterClrMapping/>
  </p:clrMapOvr>
  <p:transition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2896C-CDA3-4CDD-9CEE-27DE657223E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57874"/>
      </p:ext>
    </p:extLst>
  </p:cSld>
  <p:clrMapOvr>
    <a:masterClrMapping/>
  </p:clrMapOvr>
  <p:transition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12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60" y="12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53796-D1D7-49FA-9709-CA51B1B1B3F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6810"/>
      </p:ext>
    </p:extLst>
  </p:cSld>
  <p:clrMapOvr>
    <a:masterClrMapping/>
  </p:clrMapOvr>
  <p:transition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Slide Number"/>
          <p:cNvSpPr txBox="1">
            <a:spLocks/>
          </p:cNvSpPr>
          <p:nvPr userDrawn="1"/>
        </p:nvSpPr>
        <p:spPr>
          <a:xfrm>
            <a:off x="9446238" y="6566446"/>
            <a:ext cx="230760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125730" y="6463092"/>
            <a:ext cx="9253721" cy="395672"/>
          </a:xfrm>
          <a:prstGeom prst="rect">
            <a:avLst/>
          </a:prstGeom>
        </p:spPr>
        <p:txBody>
          <a:bodyPr lIns="93296" tIns="46648" rIns="93296" bIns="46648"/>
          <a:lstStyle>
            <a:lvl1pPr>
              <a:defRPr sz="700"/>
            </a:lvl1pPr>
          </a:lstStyle>
          <a:p>
            <a:pPr lvl="0"/>
            <a:r>
              <a:rPr lang="ru-RU" dirty="0" smtClean="0"/>
              <a:t>Сноски</a:t>
            </a:r>
          </a:p>
          <a:p>
            <a:pPr lvl="0"/>
            <a:r>
              <a:rPr lang="ru-RU" dirty="0" smtClean="0"/>
              <a:t>Источники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34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8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3" indent="0" algn="ctr">
              <a:buNone/>
              <a:defRPr/>
            </a:lvl3pPr>
            <a:lvl4pPr marL="1371455" indent="0" algn="ctr">
              <a:buNone/>
              <a:defRPr/>
            </a:lvl4pPr>
            <a:lvl5pPr marL="1828606" indent="0" algn="ctr">
              <a:buNone/>
              <a:defRPr/>
            </a:lvl5pPr>
            <a:lvl6pPr marL="2285758" indent="0" algn="ctr">
              <a:buNone/>
              <a:defRPr/>
            </a:lvl6pPr>
            <a:lvl7pPr marL="2742909" indent="0" algn="ctr">
              <a:buNone/>
              <a:defRPr/>
            </a:lvl7pPr>
            <a:lvl8pPr marL="3200061" indent="0" algn="ctr">
              <a:buNone/>
              <a:defRPr/>
            </a:lvl8pPr>
            <a:lvl9pPr marL="365721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5E393-3239-4954-8F61-97F412A3F9C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00184"/>
      </p:ext>
    </p:extLst>
  </p:cSld>
  <p:clrMapOvr>
    <a:masterClrMapping/>
  </p:clrMapOvr>
  <p:transition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F3375-148A-4F26-ABB5-7658FFA6066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42038"/>
      </p:ext>
    </p:extLst>
  </p:cSld>
  <p:clrMapOvr>
    <a:masterClrMapping/>
  </p:clrMapOvr>
  <p:transition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5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42D76-09F1-4EC7-8D26-B175185D2CD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83522"/>
      </p:ext>
    </p:extLst>
  </p:cSld>
  <p:clrMapOvr>
    <a:masterClrMapping/>
  </p:clrMapOvr>
  <p:transition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72" y="1125539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29" y="1125539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0C8E1-ADF0-4023-9D41-28961BF287D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54807"/>
      </p:ext>
    </p:extLst>
  </p:cSld>
  <p:clrMapOvr>
    <a:masterClrMapping/>
  </p:clrMapOvr>
  <p:transition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84A5F-0936-4AF9-B8A5-3BFE0618429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4798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3" y="273057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F5DF9-765E-1948-8822-656AD6B0D62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26751"/>
      </p:ext>
    </p:extLst>
  </p:cSld>
  <p:clrMapOvr>
    <a:masterClrMapping/>
  </p:clrMapOvr>
  <p:transition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3D998-F6D4-4517-90DE-1869ECC309E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98134"/>
      </p:ext>
    </p:extLst>
  </p:cSld>
  <p:clrMapOvr>
    <a:masterClrMapping/>
  </p:clrMapOvr>
  <p:transition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213EC-A4FD-44B2-B14C-42B1E3FD709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34535"/>
      </p:ext>
    </p:extLst>
  </p:cSld>
  <p:clrMapOvr>
    <a:masterClrMapping/>
  </p:clrMapOvr>
  <p:transition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9C498-7EE5-4812-B797-D3709710132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18740"/>
      </p:ext>
    </p:extLst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0F0F6-CCC6-4BCE-AEF3-550AD85CF09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72756"/>
      </p:ext>
    </p:extLst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042E5-1C8C-45DE-A6AF-7287B132F4F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49680"/>
      </p:ext>
    </p:extLst>
  </p:cSld>
  <p:clrMapOvr>
    <a:masterClrMapping/>
  </p:clrMapOvr>
  <p:transition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1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6" y="1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A6B0E-062E-4164-B20E-0679A7FC197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68933"/>
      </p:ext>
    </p:extLst>
  </p:cSld>
  <p:clrMapOvr>
    <a:masterClrMapping/>
  </p:clrMapOvr>
  <p:transition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39" y="0"/>
            <a:ext cx="8268758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07339" y="1125539"/>
            <a:ext cx="9126934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EFFED-B480-4D39-AB5C-F6DD31B8F04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249160"/>
      </p:ext>
    </p:extLst>
  </p:cSld>
  <p:clrMapOvr>
    <a:masterClrMapping/>
  </p:clrMapOvr>
  <p:transition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39" y="0"/>
            <a:ext cx="8268758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7339" y="1125539"/>
            <a:ext cx="9126934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3277A-123E-49FC-9E7F-D247C27F788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13733"/>
      </p:ext>
    </p:extLst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/>
          <p:cNvSpPr txBox="1">
            <a:spLocks/>
          </p:cNvSpPr>
          <p:nvPr userDrawn="1"/>
        </p:nvSpPr>
        <p:spPr>
          <a:xfrm>
            <a:off x="9446817" y="6565901"/>
            <a:ext cx="230452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EDBEEA-E033-411C-9428-B5A9621A07B1}" type="slidenum">
              <a:rPr lang="en-US" sz="10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25729" y="6463093"/>
            <a:ext cx="9253721" cy="395672"/>
          </a:xfrm>
          <a:prstGeom prst="rect">
            <a:avLst/>
          </a:prstGeom>
        </p:spPr>
        <p:txBody>
          <a:bodyPr lIns="93286" tIns="46643" rIns="93286" bIns="46643"/>
          <a:lstStyle>
            <a:lvl1pPr>
              <a:defRPr sz="7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91860827"/>
      </p:ext>
    </p:extLst>
  </p:cSld>
  <p:clrMapOvr>
    <a:masterClrMapping/>
  </p:clrMapOvr>
  <p:transition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48D1E-04DF-4F90-8B27-BCC28883F3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041674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6CD82-670E-2248-B087-3A2AA3DA55B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36248"/>
      </p:ext>
    </p:extLst>
  </p:cSld>
  <p:clrMapOvr>
    <a:masterClrMapping/>
  </p:clrMapOvr>
  <p:transition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992565-D378-4580-9329-567F5A5A16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6603921"/>
      </p:ext>
    </p:extLst>
  </p:cSld>
  <p:clrMapOvr>
    <a:masterClrMapping/>
  </p:clrMapOvr>
  <p:transition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ADD1F5-FAD9-4598-9AF4-4A3D414196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2971032"/>
      </p:ext>
    </p:extLst>
  </p:cSld>
  <p:clrMapOvr>
    <a:masterClrMapping/>
  </p:clrMapOvr>
  <p:transition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F39C-A303-465C-93F8-9B1FD7678E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6650236"/>
      </p:ext>
    </p:extLst>
  </p:cSld>
  <p:clrMapOvr>
    <a:masterClrMapping/>
  </p:clrMapOvr>
  <p:transition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361852-40A8-4833-846A-69F528F879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9365349"/>
      </p:ext>
    </p:extLst>
  </p:cSld>
  <p:clrMapOvr>
    <a:masterClrMapping/>
  </p:clrMapOvr>
  <p:transition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1DF6B-2E55-4A0D-A82D-7F505AA3DC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5492837"/>
      </p:ext>
    </p:extLst>
  </p:cSld>
  <p:clrMapOvr>
    <a:masterClrMapping/>
  </p:clrMapOvr>
  <p:transition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0372C-B487-4757-9C50-01F2ECF0C1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3025286"/>
      </p:ext>
    </p:extLst>
  </p:cSld>
  <p:clrMapOvr>
    <a:masterClrMapping/>
  </p:clrMapOvr>
  <p:transition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8F9A9-4A46-4FF7-A3E3-428D4767DE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0346846"/>
      </p:ext>
    </p:extLst>
  </p:cSld>
  <p:clrMapOvr>
    <a:masterClrMapping/>
  </p:clrMapOvr>
  <p:transition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B0685-6925-4184-B3A0-8C30C83455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307882"/>
      </p:ext>
    </p:extLst>
  </p:cSld>
  <p:clrMapOvr>
    <a:masterClrMapping/>
  </p:clrMapOvr>
  <p:transition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E35891-DA09-4B39-9397-13B071A4F7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2896637"/>
      </p:ext>
    </p:extLst>
  </p:cSld>
  <p:clrMapOvr>
    <a:masterClrMapping/>
  </p:clrMapOvr>
  <p:transition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D4B2D4-DE95-4D52-A263-F7BC05CC4B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187025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C00D1-F9DD-5848-9FDF-8864E11AD6B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04313"/>
      </p:ext>
    </p:extLst>
  </p:cSld>
  <p:clrMapOvr>
    <a:masterClrMapping/>
  </p:clrMapOvr>
  <p:transition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39" y="0"/>
            <a:ext cx="8268758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07339" y="1125538"/>
            <a:ext cx="9126934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901A4-EE8A-4600-ACCA-7452F6C680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3275071"/>
      </p:ext>
    </p:extLst>
  </p:cSld>
  <p:clrMapOvr>
    <a:masterClrMapping/>
  </p:clrMapOvr>
  <p:transition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39" y="0"/>
            <a:ext cx="8268758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7339" y="1125538"/>
            <a:ext cx="9126934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76463-84A2-4779-873C-1A96F6154C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4141206"/>
      </p:ext>
    </p:extLst>
  </p:cSld>
  <p:clrMapOvr>
    <a:masterClrMapping/>
  </p:clrMapOvr>
  <p:transition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93689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26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66257081"/>
      </p:ext>
    </p:extLst>
  </p:cSld>
  <p:clrMapOvr>
    <a:masterClrMapping/>
  </p:clrMapOvr>
  <p:transition>
    <p:fade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F9A7C3-15A7-4135-AE06-E0D6BACFB51E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35039"/>
      </p:ext>
    </p:extLst>
  </p:cSld>
  <p:clrMapOvr>
    <a:masterClrMapping/>
  </p:clrMapOvr>
  <p:transition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C6A03F-E6CD-4463-ABC3-388CE3E0A429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63588"/>
      </p:ext>
    </p:extLst>
  </p:cSld>
  <p:clrMapOvr>
    <a:masterClrMapping/>
  </p:clrMapOvr>
  <p:transition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DA013-741B-4DE4-99B2-235233F1942E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00522"/>
      </p:ext>
    </p:extLst>
  </p:cSld>
  <p:clrMapOvr>
    <a:masterClrMapping/>
  </p:clrMapOvr>
  <p:transition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5D13F-5B77-4635-A2BF-2482CB23CBC9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22372"/>
      </p:ext>
    </p:extLst>
  </p:cSld>
  <p:clrMapOvr>
    <a:masterClrMapping/>
  </p:clrMapOvr>
  <p:transition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3DC94-06E3-42EA-969A-CA65D1F752D2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51490"/>
      </p:ext>
    </p:extLst>
  </p:cSld>
  <p:clrMapOvr>
    <a:masterClrMapping/>
  </p:clrMapOvr>
  <p:transition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8013A-2E9E-4CBD-B5AF-574E746F168E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10712"/>
      </p:ext>
    </p:extLst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0357E0-B4EA-45FE-A96F-2B3CCD436D58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5857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3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3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172CC-B4AB-E741-B2AE-495E1844833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301167"/>
      </p:ext>
    </p:extLst>
  </p:cSld>
  <p:clrMapOvr>
    <a:masterClrMapping/>
  </p:clrMapOvr>
  <p:transition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91A7E2-C425-45E1-978E-81B13D825AB7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92855"/>
      </p:ext>
    </p:extLst>
  </p:cSld>
  <p:clrMapOvr>
    <a:masterClrMapping/>
  </p:clrMapOvr>
  <p:transition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41723-9CEF-463B-BC19-B00AB84507F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63972"/>
      </p:ext>
    </p:extLst>
  </p:cSld>
  <p:clrMapOvr>
    <a:masterClrMapping/>
  </p:clrMapOvr>
  <p:transition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132771-BB8A-4EF0-A91B-78517B0CD18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12840"/>
      </p:ext>
    </p:extLst>
  </p:cSld>
  <p:clrMapOvr>
    <a:masterClrMapping/>
  </p:clrMapOvr>
  <p:transition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2" y="293701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5" y="2181257"/>
            <a:ext cx="8970433" cy="1031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61" y="3284556"/>
            <a:ext cx="4055269" cy="6492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8934505"/>
      </p:ext>
    </p:extLst>
  </p:cSld>
  <p:clrMapOvr>
    <a:masterClrMapping/>
  </p:clrMapOvr>
  <p:transition>
    <p:fade/>
  </p:transition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A6DD6-07B0-41D2-A8CB-3435D095D07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03224"/>
      </p:ext>
    </p:extLst>
  </p:cSld>
  <p:clrMapOvr>
    <a:masterClrMapping/>
  </p:clrMapOvr>
  <p:transition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24" indent="0">
              <a:buNone/>
              <a:defRPr sz="1800"/>
            </a:lvl2pPr>
            <a:lvl3pPr marL="913238" indent="0">
              <a:buNone/>
              <a:defRPr sz="1600"/>
            </a:lvl3pPr>
            <a:lvl4pPr marL="1369857" indent="0">
              <a:buNone/>
              <a:defRPr sz="1400"/>
            </a:lvl4pPr>
            <a:lvl5pPr marL="1826476" indent="0">
              <a:buNone/>
              <a:defRPr sz="1400"/>
            </a:lvl5pPr>
            <a:lvl6pPr marL="2283095" indent="0">
              <a:buNone/>
              <a:defRPr sz="1400"/>
            </a:lvl6pPr>
            <a:lvl7pPr marL="2739713" indent="0">
              <a:buNone/>
              <a:defRPr sz="1400"/>
            </a:lvl7pPr>
            <a:lvl8pPr marL="3196333" indent="0">
              <a:buNone/>
              <a:defRPr sz="1400"/>
            </a:lvl8pPr>
            <a:lvl9pPr marL="365295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EA35E-D154-4FFB-80A5-44B6CCEEA0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72540"/>
      </p:ext>
    </p:extLst>
  </p:cSld>
  <p:clrMapOvr>
    <a:masterClrMapping/>
  </p:clrMapOvr>
  <p:transition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47" y="112554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2519" y="112554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7A3BA-EFF1-49C1-A6A8-339559C6A82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0969"/>
      </p:ext>
    </p:extLst>
  </p:cSld>
  <p:clrMapOvr>
    <a:masterClrMapping/>
  </p:clrMapOvr>
  <p:transition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3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38" indent="0">
              <a:buNone/>
              <a:defRPr sz="1800" b="1"/>
            </a:lvl3pPr>
            <a:lvl4pPr marL="1369857" indent="0">
              <a:buNone/>
              <a:defRPr sz="1600" b="1"/>
            </a:lvl4pPr>
            <a:lvl5pPr marL="1826476" indent="0">
              <a:buNone/>
              <a:defRPr sz="1600" b="1"/>
            </a:lvl5pPr>
            <a:lvl6pPr marL="2283095" indent="0">
              <a:buNone/>
              <a:defRPr sz="1600" b="1"/>
            </a:lvl6pPr>
            <a:lvl7pPr marL="2739713" indent="0">
              <a:buNone/>
              <a:defRPr sz="1600" b="1"/>
            </a:lvl7pPr>
            <a:lvl8pPr marL="3196333" indent="0">
              <a:buNone/>
              <a:defRPr sz="1600" b="1"/>
            </a:lvl8pPr>
            <a:lvl9pPr marL="36529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13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7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38" indent="0">
              <a:buNone/>
              <a:defRPr sz="1800" b="1"/>
            </a:lvl3pPr>
            <a:lvl4pPr marL="1369857" indent="0">
              <a:buNone/>
              <a:defRPr sz="1600" b="1"/>
            </a:lvl4pPr>
            <a:lvl5pPr marL="1826476" indent="0">
              <a:buNone/>
              <a:defRPr sz="1600" b="1"/>
            </a:lvl5pPr>
            <a:lvl6pPr marL="2283095" indent="0">
              <a:buNone/>
              <a:defRPr sz="1600" b="1"/>
            </a:lvl6pPr>
            <a:lvl7pPr marL="2739713" indent="0">
              <a:buNone/>
              <a:defRPr sz="1600" b="1"/>
            </a:lvl7pPr>
            <a:lvl8pPr marL="3196333" indent="0">
              <a:buNone/>
              <a:defRPr sz="1600" b="1"/>
            </a:lvl8pPr>
            <a:lvl9pPr marL="36529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7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17BAE-8F02-4F7E-8AA0-78A2F51F448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79694"/>
      </p:ext>
    </p:extLst>
  </p:cSld>
  <p:clrMapOvr>
    <a:masterClrMapping/>
  </p:clrMapOvr>
  <p:transition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90BD3-2D19-4B8B-8806-7C2F58CA84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97530"/>
      </p:ext>
    </p:extLst>
  </p:cSld>
  <p:clrMapOvr>
    <a:masterClrMapping/>
  </p:clrMapOvr>
  <p:transition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CEEAD-9E71-4B4E-822B-B07E8B1BDB3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7668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8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1425" indent="0" algn="ctr">
              <a:buNone/>
              <a:defRPr/>
            </a:lvl2pPr>
            <a:lvl3pPr marL="742848" indent="0" algn="ctr">
              <a:buNone/>
              <a:defRPr/>
            </a:lvl3pPr>
            <a:lvl4pPr marL="1114273" indent="0" algn="ctr">
              <a:buNone/>
              <a:defRPr/>
            </a:lvl4pPr>
            <a:lvl5pPr marL="1485697" indent="0" algn="ctr">
              <a:buNone/>
              <a:defRPr/>
            </a:lvl5pPr>
            <a:lvl6pPr marL="1857122" indent="0" algn="ctr">
              <a:buNone/>
              <a:defRPr/>
            </a:lvl6pPr>
            <a:lvl7pPr marL="2228545" indent="0" algn="ctr">
              <a:buNone/>
              <a:defRPr/>
            </a:lvl7pPr>
            <a:lvl8pPr marL="2599970" indent="0" algn="ctr">
              <a:buNone/>
              <a:defRPr/>
            </a:lvl8pPr>
            <a:lvl9pPr marL="297139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5E393-3239-4954-8F61-97F412A3F9C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10902"/>
      </p:ext>
    </p:extLst>
  </p:cSld>
  <p:clrMapOvr>
    <a:masterClrMapping/>
  </p:clrMapOvr>
  <p:transition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16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78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16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38" indent="0">
              <a:buNone/>
              <a:defRPr sz="1000"/>
            </a:lvl3pPr>
            <a:lvl4pPr marL="1369857" indent="0">
              <a:buNone/>
              <a:defRPr sz="900"/>
            </a:lvl4pPr>
            <a:lvl5pPr marL="1826476" indent="0">
              <a:buNone/>
              <a:defRPr sz="900"/>
            </a:lvl5pPr>
            <a:lvl6pPr marL="2283095" indent="0">
              <a:buNone/>
              <a:defRPr sz="900"/>
            </a:lvl6pPr>
            <a:lvl7pPr marL="2739713" indent="0">
              <a:buNone/>
              <a:defRPr sz="900"/>
            </a:lvl7pPr>
            <a:lvl8pPr marL="3196333" indent="0">
              <a:buNone/>
              <a:defRPr sz="900"/>
            </a:lvl8pPr>
            <a:lvl9pPr marL="36529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5475-B86F-4AA4-9BA1-25A99659AE07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61539"/>
      </p:ext>
    </p:extLst>
  </p:cSld>
  <p:clrMapOvr>
    <a:masterClrMapping/>
  </p:clrMapOvr>
  <p:transition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24" indent="0">
              <a:buNone/>
              <a:defRPr sz="2800"/>
            </a:lvl2pPr>
            <a:lvl3pPr marL="913238" indent="0">
              <a:buNone/>
              <a:defRPr sz="2400"/>
            </a:lvl3pPr>
            <a:lvl4pPr marL="1369857" indent="0">
              <a:buNone/>
              <a:defRPr sz="2000"/>
            </a:lvl4pPr>
            <a:lvl5pPr marL="1826476" indent="0">
              <a:buNone/>
              <a:defRPr sz="2000"/>
            </a:lvl5pPr>
            <a:lvl6pPr marL="2283095" indent="0">
              <a:buNone/>
              <a:defRPr sz="2000"/>
            </a:lvl6pPr>
            <a:lvl7pPr marL="2739713" indent="0">
              <a:buNone/>
              <a:defRPr sz="2000"/>
            </a:lvl7pPr>
            <a:lvl8pPr marL="3196333" indent="0">
              <a:buNone/>
              <a:defRPr sz="2000"/>
            </a:lvl8pPr>
            <a:lvl9pPr marL="3652951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38" indent="0">
              <a:buNone/>
              <a:defRPr sz="1000"/>
            </a:lvl3pPr>
            <a:lvl4pPr marL="1369857" indent="0">
              <a:buNone/>
              <a:defRPr sz="900"/>
            </a:lvl4pPr>
            <a:lvl5pPr marL="1826476" indent="0">
              <a:buNone/>
              <a:defRPr sz="900"/>
            </a:lvl5pPr>
            <a:lvl6pPr marL="2283095" indent="0">
              <a:buNone/>
              <a:defRPr sz="900"/>
            </a:lvl6pPr>
            <a:lvl7pPr marL="2739713" indent="0">
              <a:buNone/>
              <a:defRPr sz="900"/>
            </a:lvl7pPr>
            <a:lvl8pPr marL="3196333" indent="0">
              <a:buNone/>
              <a:defRPr sz="900"/>
            </a:lvl8pPr>
            <a:lvl9pPr marL="36529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B6E71-6DB8-40FC-8197-BBEA551349E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02403"/>
      </p:ext>
    </p:extLst>
  </p:cSld>
  <p:clrMapOvr>
    <a:masterClrMapping/>
  </p:clrMapOvr>
  <p:transition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2896C-CDA3-4CDD-9CEE-27DE657223E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95103"/>
      </p:ext>
    </p:extLst>
  </p:cSld>
  <p:clrMapOvr>
    <a:masterClrMapping/>
  </p:clrMapOvr>
  <p:transition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12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60" y="12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53796-D1D7-49FA-9709-CA51B1B1B3F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24556"/>
      </p:ext>
    </p:extLst>
  </p:cSld>
  <p:clrMapOvr>
    <a:masterClrMapping/>
  </p:clrMapOvr>
  <p:transition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Slide Number"/>
          <p:cNvSpPr txBox="1">
            <a:spLocks/>
          </p:cNvSpPr>
          <p:nvPr userDrawn="1"/>
        </p:nvSpPr>
        <p:spPr>
          <a:xfrm>
            <a:off x="9446238" y="6566446"/>
            <a:ext cx="230760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125730" y="6463092"/>
            <a:ext cx="9253721" cy="395672"/>
          </a:xfrm>
          <a:prstGeom prst="rect">
            <a:avLst/>
          </a:prstGeom>
        </p:spPr>
        <p:txBody>
          <a:bodyPr lIns="93296" tIns="46648" rIns="93296" bIns="46648"/>
          <a:lstStyle>
            <a:lvl1pPr>
              <a:defRPr sz="700"/>
            </a:lvl1pPr>
          </a:lstStyle>
          <a:p>
            <a:pPr lvl="0"/>
            <a:r>
              <a:rPr lang="ru-RU" dirty="0" smtClean="0"/>
              <a:t>Сноски</a:t>
            </a:r>
          </a:p>
          <a:p>
            <a:pPr lvl="0"/>
            <a:r>
              <a:rPr lang="ru-RU" dirty="0" smtClean="0"/>
              <a:t>Источники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347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1" y="293701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253"/>
            <a:ext cx="8970433" cy="1031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61" y="3284552"/>
            <a:ext cx="4055269" cy="6492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56382100"/>
      </p:ext>
    </p:extLst>
  </p:cSld>
  <p:clrMapOvr>
    <a:masterClrMapping/>
  </p:clrMapOvr>
  <p:transition>
    <p:fade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A6DD6-07B0-41D2-A8CB-3435D095D07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78721"/>
      </p:ext>
    </p:extLst>
  </p:cSld>
  <p:clrMapOvr>
    <a:masterClrMapping/>
  </p:clrMapOvr>
  <p:transition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24" indent="0">
              <a:buNone/>
              <a:defRPr sz="1800"/>
            </a:lvl2pPr>
            <a:lvl3pPr marL="913238" indent="0">
              <a:buNone/>
              <a:defRPr sz="1600"/>
            </a:lvl3pPr>
            <a:lvl4pPr marL="1369857" indent="0">
              <a:buNone/>
              <a:defRPr sz="1400"/>
            </a:lvl4pPr>
            <a:lvl5pPr marL="1826476" indent="0">
              <a:buNone/>
              <a:defRPr sz="1400"/>
            </a:lvl5pPr>
            <a:lvl6pPr marL="2283095" indent="0">
              <a:buNone/>
              <a:defRPr sz="1400"/>
            </a:lvl6pPr>
            <a:lvl7pPr marL="2739713" indent="0">
              <a:buNone/>
              <a:defRPr sz="1400"/>
            </a:lvl7pPr>
            <a:lvl8pPr marL="3196333" indent="0">
              <a:buNone/>
              <a:defRPr sz="1400"/>
            </a:lvl8pPr>
            <a:lvl9pPr marL="365295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EA35E-D154-4FFB-80A5-44B6CCEEA0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18051"/>
      </p:ext>
    </p:extLst>
  </p:cSld>
  <p:clrMapOvr>
    <a:masterClrMapping/>
  </p:clrMapOvr>
  <p:transition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47" y="112554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2517" y="112554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7A3BA-EFF1-49C1-A6A8-339559C6A82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27132"/>
      </p:ext>
    </p:extLst>
  </p:cSld>
  <p:clrMapOvr>
    <a:masterClrMapping/>
  </p:clrMapOvr>
  <p:transition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3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38" indent="0">
              <a:buNone/>
              <a:defRPr sz="1800" b="1"/>
            </a:lvl3pPr>
            <a:lvl4pPr marL="1369857" indent="0">
              <a:buNone/>
              <a:defRPr sz="1600" b="1"/>
            </a:lvl4pPr>
            <a:lvl5pPr marL="1826476" indent="0">
              <a:buNone/>
              <a:defRPr sz="1600" b="1"/>
            </a:lvl5pPr>
            <a:lvl6pPr marL="2283095" indent="0">
              <a:buNone/>
              <a:defRPr sz="1600" b="1"/>
            </a:lvl6pPr>
            <a:lvl7pPr marL="2739713" indent="0">
              <a:buNone/>
              <a:defRPr sz="1600" b="1"/>
            </a:lvl7pPr>
            <a:lvl8pPr marL="3196333" indent="0">
              <a:buNone/>
              <a:defRPr sz="1600" b="1"/>
            </a:lvl8pPr>
            <a:lvl9pPr marL="36529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13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38" indent="0">
              <a:buNone/>
              <a:defRPr sz="1800" b="1"/>
            </a:lvl3pPr>
            <a:lvl4pPr marL="1369857" indent="0">
              <a:buNone/>
              <a:defRPr sz="1600" b="1"/>
            </a:lvl4pPr>
            <a:lvl5pPr marL="1826476" indent="0">
              <a:buNone/>
              <a:defRPr sz="1600" b="1"/>
            </a:lvl5pPr>
            <a:lvl6pPr marL="2283095" indent="0">
              <a:buNone/>
              <a:defRPr sz="1600" b="1"/>
            </a:lvl6pPr>
            <a:lvl7pPr marL="2739713" indent="0">
              <a:buNone/>
              <a:defRPr sz="1600" b="1"/>
            </a:lvl7pPr>
            <a:lvl8pPr marL="3196333" indent="0">
              <a:buNone/>
              <a:defRPr sz="1600" b="1"/>
            </a:lvl8pPr>
            <a:lvl9pPr marL="36529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17BAE-8F02-4F7E-8AA0-78A2F51F448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9718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F3375-148A-4F26-ABB5-7658FFA6066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73454"/>
      </p:ext>
    </p:extLst>
  </p:cSld>
  <p:clrMapOvr>
    <a:masterClrMapping/>
  </p:clrMapOvr>
  <p:transition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90BD3-2D19-4B8B-8806-7C2F58CA84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73415"/>
      </p:ext>
    </p:extLst>
  </p:cSld>
  <p:clrMapOvr>
    <a:masterClrMapping/>
  </p:clrMapOvr>
  <p:transition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CEEAD-9E71-4B4E-822B-B07E8B1BDB3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3359"/>
      </p:ext>
    </p:extLst>
  </p:cSld>
  <p:clrMapOvr>
    <a:masterClrMapping/>
  </p:clrMapOvr>
  <p:transition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15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7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15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38" indent="0">
              <a:buNone/>
              <a:defRPr sz="1000"/>
            </a:lvl3pPr>
            <a:lvl4pPr marL="1369857" indent="0">
              <a:buNone/>
              <a:defRPr sz="900"/>
            </a:lvl4pPr>
            <a:lvl5pPr marL="1826476" indent="0">
              <a:buNone/>
              <a:defRPr sz="900"/>
            </a:lvl5pPr>
            <a:lvl6pPr marL="2283095" indent="0">
              <a:buNone/>
              <a:defRPr sz="900"/>
            </a:lvl6pPr>
            <a:lvl7pPr marL="2739713" indent="0">
              <a:buNone/>
              <a:defRPr sz="900"/>
            </a:lvl7pPr>
            <a:lvl8pPr marL="3196333" indent="0">
              <a:buNone/>
              <a:defRPr sz="900"/>
            </a:lvl8pPr>
            <a:lvl9pPr marL="36529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5475-B86F-4AA4-9BA1-25A99659AE07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22596"/>
      </p:ext>
    </p:extLst>
  </p:cSld>
  <p:clrMapOvr>
    <a:masterClrMapping/>
  </p:clrMapOvr>
  <p:transition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24" indent="0">
              <a:buNone/>
              <a:defRPr sz="2800"/>
            </a:lvl2pPr>
            <a:lvl3pPr marL="913238" indent="0">
              <a:buNone/>
              <a:defRPr sz="2400"/>
            </a:lvl3pPr>
            <a:lvl4pPr marL="1369857" indent="0">
              <a:buNone/>
              <a:defRPr sz="2000"/>
            </a:lvl4pPr>
            <a:lvl5pPr marL="1826476" indent="0">
              <a:buNone/>
              <a:defRPr sz="2000"/>
            </a:lvl5pPr>
            <a:lvl6pPr marL="2283095" indent="0">
              <a:buNone/>
              <a:defRPr sz="2000"/>
            </a:lvl6pPr>
            <a:lvl7pPr marL="2739713" indent="0">
              <a:buNone/>
              <a:defRPr sz="2000"/>
            </a:lvl7pPr>
            <a:lvl8pPr marL="3196333" indent="0">
              <a:buNone/>
              <a:defRPr sz="2000"/>
            </a:lvl8pPr>
            <a:lvl9pPr marL="3652951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38" indent="0">
              <a:buNone/>
              <a:defRPr sz="1000"/>
            </a:lvl3pPr>
            <a:lvl4pPr marL="1369857" indent="0">
              <a:buNone/>
              <a:defRPr sz="900"/>
            </a:lvl4pPr>
            <a:lvl5pPr marL="1826476" indent="0">
              <a:buNone/>
              <a:defRPr sz="900"/>
            </a:lvl5pPr>
            <a:lvl6pPr marL="2283095" indent="0">
              <a:buNone/>
              <a:defRPr sz="900"/>
            </a:lvl6pPr>
            <a:lvl7pPr marL="2739713" indent="0">
              <a:buNone/>
              <a:defRPr sz="900"/>
            </a:lvl7pPr>
            <a:lvl8pPr marL="3196333" indent="0">
              <a:buNone/>
              <a:defRPr sz="900"/>
            </a:lvl8pPr>
            <a:lvl9pPr marL="36529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B6E71-6DB8-40FC-8197-BBEA551349E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00300"/>
      </p:ext>
    </p:extLst>
  </p:cSld>
  <p:clrMapOvr>
    <a:masterClrMapping/>
  </p:clrMapOvr>
  <p:transition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2896C-CDA3-4CDD-9CEE-27DE657223E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13046"/>
      </p:ext>
    </p:extLst>
  </p:cSld>
  <p:clrMapOvr>
    <a:masterClrMapping/>
  </p:clrMapOvr>
  <p:transition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12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58" y="12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53796-D1D7-49FA-9709-CA51B1B1B3F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59044"/>
      </p:ext>
    </p:extLst>
  </p:cSld>
  <p:clrMapOvr>
    <a:masterClrMapping/>
  </p:clrMapOvr>
  <p:transition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39" y="0"/>
            <a:ext cx="8268758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7339" y="1125538"/>
            <a:ext cx="9126934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D66ED-D840-41FA-BCD1-C8301C63164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30834"/>
      </p:ext>
    </p:extLst>
  </p:cSld>
  <p:clrMapOvr>
    <a:masterClrMapping/>
  </p:clrMapOvr>
  <p:transition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93688"/>
            <a:ext cx="1814512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26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71706934"/>
      </p:ext>
    </p:extLst>
  </p:cSld>
  <p:clrMapOvr>
    <a:masterClrMapping/>
  </p:clrMapOvr>
  <p:transition>
    <p:fade/>
  </p:transition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ABD58-6CE3-43AB-9CCC-A6077DC081B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96457"/>
      </p:ext>
    </p:extLst>
  </p:cSld>
  <p:clrMapOvr>
    <a:masterClrMapping/>
  </p:clrMapOvr>
  <p:transition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293F2-C150-4EA0-A097-53090CD47E16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3276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4156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61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25" indent="0">
              <a:buNone/>
              <a:defRPr sz="1462"/>
            </a:lvl2pPr>
            <a:lvl3pPr marL="742848" indent="0">
              <a:buNone/>
              <a:defRPr sz="1300"/>
            </a:lvl3pPr>
            <a:lvl4pPr marL="1114273" indent="0">
              <a:buNone/>
              <a:defRPr sz="1137"/>
            </a:lvl4pPr>
            <a:lvl5pPr marL="1485697" indent="0">
              <a:buNone/>
              <a:defRPr sz="1137"/>
            </a:lvl5pPr>
            <a:lvl6pPr marL="1857122" indent="0">
              <a:buNone/>
              <a:defRPr sz="1137"/>
            </a:lvl6pPr>
            <a:lvl7pPr marL="2228545" indent="0">
              <a:buNone/>
              <a:defRPr sz="1137"/>
            </a:lvl7pPr>
            <a:lvl8pPr marL="2599970" indent="0">
              <a:buNone/>
              <a:defRPr sz="1137"/>
            </a:lvl8pPr>
            <a:lvl9pPr marL="2971393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42D76-09F1-4EC7-8D26-B175185D2CD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11567"/>
      </p:ext>
    </p:extLst>
  </p:cSld>
  <p:clrMapOvr>
    <a:masterClrMapping/>
  </p:clrMapOvr>
  <p:transition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9FEEE-6E54-4359-9E20-987386C21452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77214"/>
      </p:ext>
    </p:extLst>
  </p:cSld>
  <p:clrMapOvr>
    <a:masterClrMapping/>
  </p:clrMapOvr>
  <p:transition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B5DD0-24FD-42EC-9118-3F2ED30DF99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5697"/>
      </p:ext>
    </p:extLst>
  </p:cSld>
  <p:clrMapOvr>
    <a:masterClrMapping/>
  </p:clrMapOvr>
  <p:transition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6776F-79B1-4840-8569-944C2C969E2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63434"/>
      </p:ext>
    </p:extLst>
  </p:cSld>
  <p:clrMapOvr>
    <a:masterClrMapping/>
  </p:clrMapOvr>
  <p:transition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565CB-484F-491C-B2AF-DB437D8202E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19912"/>
      </p:ext>
    </p:extLst>
  </p:cSld>
  <p:clrMapOvr>
    <a:masterClrMapping/>
  </p:clrMapOvr>
  <p:transition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5144F8-AEAB-4B1D-9C14-999B65C96539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01001"/>
      </p:ext>
    </p:extLst>
  </p:cSld>
  <p:clrMapOvr>
    <a:masterClrMapping/>
  </p:clrMapOvr>
  <p:transition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FD358-FDE6-4F89-A4E3-B32A8F9FFE9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481878"/>
      </p:ext>
    </p:extLst>
  </p:cSld>
  <p:clrMapOvr>
    <a:masterClrMapping/>
  </p:clrMapOvr>
  <p:transition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CBB4D2-630B-4CA6-B2B7-7FDF9B2EBC57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0884"/>
      </p:ext>
    </p:extLst>
  </p:cSld>
  <p:clrMapOvr>
    <a:masterClrMapping/>
  </p:clrMapOvr>
  <p:transition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85407-B10A-4AEA-B4BC-AC99B6D5CA7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15632"/>
      </p:ext>
    </p:extLst>
  </p:cSld>
  <p:clrMapOvr>
    <a:masterClrMapping/>
  </p:clrMapOvr>
  <p:transition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3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0"/>
            <a:ext cx="4953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00400"/>
      </p:ext>
    </p:extLst>
  </p:cSld>
  <p:clrMapOvr>
    <a:masterClrMapping/>
  </p:clrMapOvr>
  <p:transition>
    <p:cut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2" y="293701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5" y="2181257"/>
            <a:ext cx="8970433" cy="1031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61" y="3284556"/>
            <a:ext cx="4055269" cy="6492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46512447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73" y="1125539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30" y="1125539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0C8E1-ADF0-4023-9D41-28961BF287D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2778"/>
      </p:ext>
    </p:extLst>
  </p:cSld>
  <p:clrMapOvr>
    <a:masterClrMapping/>
  </p:clrMapOvr>
  <p:transition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A6DD6-07B0-41D2-A8CB-3435D095D07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54216"/>
      </p:ext>
    </p:extLst>
  </p:cSld>
  <p:clrMapOvr>
    <a:masterClrMapping/>
  </p:clrMapOvr>
  <p:transition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24" indent="0">
              <a:buNone/>
              <a:defRPr sz="1800"/>
            </a:lvl2pPr>
            <a:lvl3pPr marL="913238" indent="0">
              <a:buNone/>
              <a:defRPr sz="1600"/>
            </a:lvl3pPr>
            <a:lvl4pPr marL="1369857" indent="0">
              <a:buNone/>
              <a:defRPr sz="1400"/>
            </a:lvl4pPr>
            <a:lvl5pPr marL="1826476" indent="0">
              <a:buNone/>
              <a:defRPr sz="1400"/>
            </a:lvl5pPr>
            <a:lvl6pPr marL="2283095" indent="0">
              <a:buNone/>
              <a:defRPr sz="1400"/>
            </a:lvl6pPr>
            <a:lvl7pPr marL="2739713" indent="0">
              <a:buNone/>
              <a:defRPr sz="1400"/>
            </a:lvl7pPr>
            <a:lvl8pPr marL="3196333" indent="0">
              <a:buNone/>
              <a:defRPr sz="1400"/>
            </a:lvl8pPr>
            <a:lvl9pPr marL="365295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EA35E-D154-4FFB-80A5-44B6CCEEA0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22998"/>
      </p:ext>
    </p:extLst>
  </p:cSld>
  <p:clrMapOvr>
    <a:masterClrMapping/>
  </p:clrMapOvr>
  <p:transition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47" y="112554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2519" y="112554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7A3BA-EFF1-49C1-A6A8-339559C6A82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6467"/>
      </p:ext>
    </p:extLst>
  </p:cSld>
  <p:clrMapOvr>
    <a:masterClrMapping/>
  </p:clrMapOvr>
  <p:transition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3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38" indent="0">
              <a:buNone/>
              <a:defRPr sz="1800" b="1"/>
            </a:lvl3pPr>
            <a:lvl4pPr marL="1369857" indent="0">
              <a:buNone/>
              <a:defRPr sz="1600" b="1"/>
            </a:lvl4pPr>
            <a:lvl5pPr marL="1826476" indent="0">
              <a:buNone/>
              <a:defRPr sz="1600" b="1"/>
            </a:lvl5pPr>
            <a:lvl6pPr marL="2283095" indent="0">
              <a:buNone/>
              <a:defRPr sz="1600" b="1"/>
            </a:lvl6pPr>
            <a:lvl7pPr marL="2739713" indent="0">
              <a:buNone/>
              <a:defRPr sz="1600" b="1"/>
            </a:lvl7pPr>
            <a:lvl8pPr marL="3196333" indent="0">
              <a:buNone/>
              <a:defRPr sz="1600" b="1"/>
            </a:lvl8pPr>
            <a:lvl9pPr marL="36529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13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7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38" indent="0">
              <a:buNone/>
              <a:defRPr sz="1800" b="1"/>
            </a:lvl3pPr>
            <a:lvl4pPr marL="1369857" indent="0">
              <a:buNone/>
              <a:defRPr sz="1600" b="1"/>
            </a:lvl4pPr>
            <a:lvl5pPr marL="1826476" indent="0">
              <a:buNone/>
              <a:defRPr sz="1600" b="1"/>
            </a:lvl5pPr>
            <a:lvl6pPr marL="2283095" indent="0">
              <a:buNone/>
              <a:defRPr sz="1600" b="1"/>
            </a:lvl6pPr>
            <a:lvl7pPr marL="2739713" indent="0">
              <a:buNone/>
              <a:defRPr sz="1600" b="1"/>
            </a:lvl7pPr>
            <a:lvl8pPr marL="3196333" indent="0">
              <a:buNone/>
              <a:defRPr sz="1600" b="1"/>
            </a:lvl8pPr>
            <a:lvl9pPr marL="36529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7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17BAE-8F02-4F7E-8AA0-78A2F51F448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23518"/>
      </p:ext>
    </p:extLst>
  </p:cSld>
  <p:clrMapOvr>
    <a:masterClrMapping/>
  </p:clrMapOvr>
  <p:transition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90BD3-2D19-4B8B-8806-7C2F58CA84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80352"/>
      </p:ext>
    </p:extLst>
  </p:cSld>
  <p:clrMapOvr>
    <a:masterClrMapping/>
  </p:clrMapOvr>
  <p:transition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CEEAD-9E71-4B4E-822B-B07E8B1BDB3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68689"/>
      </p:ext>
    </p:extLst>
  </p:cSld>
  <p:clrMapOvr>
    <a:masterClrMapping/>
  </p:clrMapOvr>
  <p:transition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16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78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16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38" indent="0">
              <a:buNone/>
              <a:defRPr sz="1000"/>
            </a:lvl3pPr>
            <a:lvl4pPr marL="1369857" indent="0">
              <a:buNone/>
              <a:defRPr sz="900"/>
            </a:lvl4pPr>
            <a:lvl5pPr marL="1826476" indent="0">
              <a:buNone/>
              <a:defRPr sz="900"/>
            </a:lvl5pPr>
            <a:lvl6pPr marL="2283095" indent="0">
              <a:buNone/>
              <a:defRPr sz="900"/>
            </a:lvl6pPr>
            <a:lvl7pPr marL="2739713" indent="0">
              <a:buNone/>
              <a:defRPr sz="900"/>
            </a:lvl7pPr>
            <a:lvl8pPr marL="3196333" indent="0">
              <a:buNone/>
              <a:defRPr sz="900"/>
            </a:lvl8pPr>
            <a:lvl9pPr marL="36529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5475-B86F-4AA4-9BA1-25A99659AE07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62597"/>
      </p:ext>
    </p:extLst>
  </p:cSld>
  <p:clrMapOvr>
    <a:masterClrMapping/>
  </p:clrMapOvr>
  <p:transition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24" indent="0">
              <a:buNone/>
              <a:defRPr sz="2800"/>
            </a:lvl2pPr>
            <a:lvl3pPr marL="913238" indent="0">
              <a:buNone/>
              <a:defRPr sz="2400"/>
            </a:lvl3pPr>
            <a:lvl4pPr marL="1369857" indent="0">
              <a:buNone/>
              <a:defRPr sz="2000"/>
            </a:lvl4pPr>
            <a:lvl5pPr marL="1826476" indent="0">
              <a:buNone/>
              <a:defRPr sz="2000"/>
            </a:lvl5pPr>
            <a:lvl6pPr marL="2283095" indent="0">
              <a:buNone/>
              <a:defRPr sz="2000"/>
            </a:lvl6pPr>
            <a:lvl7pPr marL="2739713" indent="0">
              <a:buNone/>
              <a:defRPr sz="2000"/>
            </a:lvl7pPr>
            <a:lvl8pPr marL="3196333" indent="0">
              <a:buNone/>
              <a:defRPr sz="2000"/>
            </a:lvl8pPr>
            <a:lvl9pPr marL="3652951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38" indent="0">
              <a:buNone/>
              <a:defRPr sz="1000"/>
            </a:lvl3pPr>
            <a:lvl4pPr marL="1369857" indent="0">
              <a:buNone/>
              <a:defRPr sz="900"/>
            </a:lvl4pPr>
            <a:lvl5pPr marL="1826476" indent="0">
              <a:buNone/>
              <a:defRPr sz="900"/>
            </a:lvl5pPr>
            <a:lvl6pPr marL="2283095" indent="0">
              <a:buNone/>
              <a:defRPr sz="900"/>
            </a:lvl6pPr>
            <a:lvl7pPr marL="2739713" indent="0">
              <a:buNone/>
              <a:defRPr sz="900"/>
            </a:lvl7pPr>
            <a:lvl8pPr marL="3196333" indent="0">
              <a:buNone/>
              <a:defRPr sz="900"/>
            </a:lvl8pPr>
            <a:lvl9pPr marL="36529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B6E71-6DB8-40FC-8197-BBEA551349E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70323"/>
      </p:ext>
    </p:extLst>
  </p:cSld>
  <p:clrMapOvr>
    <a:masterClrMapping/>
  </p:clrMapOvr>
  <p:transition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2896C-CDA3-4CDD-9CEE-27DE657223E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38105"/>
      </p:ext>
    </p:extLst>
  </p:cSld>
  <p:clrMapOvr>
    <a:masterClrMapping/>
  </p:clrMapOvr>
  <p:transition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12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60" y="12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53796-D1D7-49FA-9709-CA51B1B1B3F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5782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25" indent="0">
              <a:buNone/>
              <a:defRPr sz="1625" b="1"/>
            </a:lvl2pPr>
            <a:lvl3pPr marL="742848" indent="0">
              <a:buNone/>
              <a:defRPr sz="1462" b="1"/>
            </a:lvl3pPr>
            <a:lvl4pPr marL="1114273" indent="0">
              <a:buNone/>
              <a:defRPr sz="1300" b="1"/>
            </a:lvl4pPr>
            <a:lvl5pPr marL="1485697" indent="0">
              <a:buNone/>
              <a:defRPr sz="1300" b="1"/>
            </a:lvl5pPr>
            <a:lvl6pPr marL="1857122" indent="0">
              <a:buNone/>
              <a:defRPr sz="1300" b="1"/>
            </a:lvl6pPr>
            <a:lvl7pPr marL="2228545" indent="0">
              <a:buNone/>
              <a:defRPr sz="1300" b="1"/>
            </a:lvl7pPr>
            <a:lvl8pPr marL="2599970" indent="0">
              <a:buNone/>
              <a:defRPr sz="1300" b="1"/>
            </a:lvl8pPr>
            <a:lvl9pPr marL="2971393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6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25" indent="0">
              <a:buNone/>
              <a:defRPr sz="1625" b="1"/>
            </a:lvl2pPr>
            <a:lvl3pPr marL="742848" indent="0">
              <a:buNone/>
              <a:defRPr sz="1462" b="1"/>
            </a:lvl3pPr>
            <a:lvl4pPr marL="1114273" indent="0">
              <a:buNone/>
              <a:defRPr sz="1300" b="1"/>
            </a:lvl4pPr>
            <a:lvl5pPr marL="1485697" indent="0">
              <a:buNone/>
              <a:defRPr sz="1300" b="1"/>
            </a:lvl5pPr>
            <a:lvl6pPr marL="1857122" indent="0">
              <a:buNone/>
              <a:defRPr sz="1300" b="1"/>
            </a:lvl6pPr>
            <a:lvl7pPr marL="2228545" indent="0">
              <a:buNone/>
              <a:defRPr sz="1300" b="1"/>
            </a:lvl7pPr>
            <a:lvl8pPr marL="2599970" indent="0">
              <a:buNone/>
              <a:defRPr sz="1300" b="1"/>
            </a:lvl8pPr>
            <a:lvl9pPr marL="2971393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6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84A5F-0936-4AF9-B8A5-3BFE0618429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2572"/>
      </p:ext>
    </p:extLst>
  </p:cSld>
  <p:clrMapOvr>
    <a:masterClrMapping/>
  </p:clrMapOvr>
  <p:transition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исок_ном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8674" y="1178751"/>
            <a:ext cx="9142414" cy="1138773"/>
          </a:xfrm>
        </p:spPr>
        <p:txBody>
          <a:bodyPr/>
          <a:lstStyle>
            <a:lvl1pPr marL="215504" indent="-215504">
              <a:buFont typeface="+mj-lt"/>
              <a:buAutoNum type="arabicPeriod"/>
              <a:defRPr/>
            </a:lvl1pPr>
            <a:lvl2pPr marL="432000" indent="-216000">
              <a:buSzPct val="75000"/>
              <a:buFont typeface="Wingdings" pitchFamily="2" charset="2"/>
              <a:buChar char="p"/>
              <a:defRPr lang="ru-RU" sz="16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6313" indent="-214313"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p"/>
              <a:defRPr lang="ru-RU" sz="13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4"/>
          </p:nvPr>
        </p:nvSpPr>
        <p:spPr>
          <a:xfrm>
            <a:off x="-20638" y="6513516"/>
            <a:ext cx="9799638" cy="293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dirty="0" smtClean="0"/>
              <a:t>© АНО ДПО «Техническая академия Росатома»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9D023-F394-4A7A-8956-F1A05DB9C09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28395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1358" indent="0" algn="ctr">
              <a:buNone/>
              <a:defRPr/>
            </a:lvl2pPr>
            <a:lvl3pPr marL="742714" indent="0" algn="ctr">
              <a:buNone/>
              <a:defRPr/>
            </a:lvl3pPr>
            <a:lvl4pPr marL="1114072" indent="0" algn="ctr">
              <a:buNone/>
              <a:defRPr/>
            </a:lvl4pPr>
            <a:lvl5pPr marL="1485427" indent="0" algn="ctr">
              <a:buNone/>
              <a:defRPr/>
            </a:lvl5pPr>
            <a:lvl6pPr marL="1856785" indent="0" algn="ctr">
              <a:buNone/>
              <a:defRPr/>
            </a:lvl6pPr>
            <a:lvl7pPr marL="2228142" indent="0" algn="ctr">
              <a:buNone/>
              <a:defRPr/>
            </a:lvl7pPr>
            <a:lvl8pPr marL="2599499" indent="0" algn="ctr">
              <a:buNone/>
              <a:defRPr/>
            </a:lvl8pPr>
            <a:lvl9pPr marL="297085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A9D2F-9DF2-4808-A985-20DDCB0510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77771"/>
      </p:ext>
    </p:extLst>
  </p:cSld>
  <p:clrMapOvr>
    <a:masterClrMapping/>
  </p:clrMapOvr>
  <p:transition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299A0-3206-4FA3-BAA0-A796296539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262601"/>
      </p:ext>
    </p:extLst>
  </p:cSld>
  <p:clrMapOvr>
    <a:masterClrMapping/>
  </p:clrMapOvr>
  <p:transition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358" indent="0">
              <a:buNone/>
              <a:defRPr sz="1463"/>
            </a:lvl2pPr>
            <a:lvl3pPr marL="742714" indent="0">
              <a:buNone/>
              <a:defRPr sz="1300"/>
            </a:lvl3pPr>
            <a:lvl4pPr marL="1114072" indent="0">
              <a:buNone/>
              <a:defRPr sz="1138"/>
            </a:lvl4pPr>
            <a:lvl5pPr marL="1485427" indent="0">
              <a:buNone/>
              <a:defRPr sz="1138"/>
            </a:lvl5pPr>
            <a:lvl6pPr marL="1856785" indent="0">
              <a:buNone/>
              <a:defRPr sz="1138"/>
            </a:lvl6pPr>
            <a:lvl7pPr marL="2228142" indent="0">
              <a:buNone/>
              <a:defRPr sz="1138"/>
            </a:lvl7pPr>
            <a:lvl8pPr marL="2599499" indent="0">
              <a:buNone/>
              <a:defRPr sz="1138"/>
            </a:lvl8pPr>
            <a:lvl9pPr marL="2970856" indent="0">
              <a:buNone/>
              <a:defRPr sz="113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10A18B-43BD-4196-B36E-EB67548349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81213"/>
      </p:ext>
    </p:extLst>
  </p:cSld>
  <p:clrMapOvr>
    <a:masterClrMapping/>
  </p:clrMapOvr>
  <p:transition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3" y="1125541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7" y="1125541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431EC-2580-416D-B642-64BE0171AC3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708998"/>
      </p:ext>
    </p:extLst>
  </p:cSld>
  <p:clrMapOvr>
    <a:masterClrMapping/>
  </p:clrMapOvr>
  <p:transition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4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358" indent="0">
              <a:buNone/>
              <a:defRPr sz="1625" b="1"/>
            </a:lvl2pPr>
            <a:lvl3pPr marL="742714" indent="0">
              <a:buNone/>
              <a:defRPr sz="1463" b="1"/>
            </a:lvl3pPr>
            <a:lvl4pPr marL="1114072" indent="0">
              <a:buNone/>
              <a:defRPr sz="1300" b="1"/>
            </a:lvl4pPr>
            <a:lvl5pPr marL="1485427" indent="0">
              <a:buNone/>
              <a:defRPr sz="1300" b="1"/>
            </a:lvl5pPr>
            <a:lvl6pPr marL="1856785" indent="0">
              <a:buNone/>
              <a:defRPr sz="1300" b="1"/>
            </a:lvl6pPr>
            <a:lvl7pPr marL="2228142" indent="0">
              <a:buNone/>
              <a:defRPr sz="1300" b="1"/>
            </a:lvl7pPr>
            <a:lvl8pPr marL="2599499" indent="0">
              <a:buNone/>
              <a:defRPr sz="1300" b="1"/>
            </a:lvl8pPr>
            <a:lvl9pPr marL="2970856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4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89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358" indent="0">
              <a:buNone/>
              <a:defRPr sz="1625" b="1"/>
            </a:lvl2pPr>
            <a:lvl3pPr marL="742714" indent="0">
              <a:buNone/>
              <a:defRPr sz="1463" b="1"/>
            </a:lvl3pPr>
            <a:lvl4pPr marL="1114072" indent="0">
              <a:buNone/>
              <a:defRPr sz="1300" b="1"/>
            </a:lvl4pPr>
            <a:lvl5pPr marL="1485427" indent="0">
              <a:buNone/>
              <a:defRPr sz="1300" b="1"/>
            </a:lvl5pPr>
            <a:lvl6pPr marL="1856785" indent="0">
              <a:buNone/>
              <a:defRPr sz="1300" b="1"/>
            </a:lvl6pPr>
            <a:lvl7pPr marL="2228142" indent="0">
              <a:buNone/>
              <a:defRPr sz="1300" b="1"/>
            </a:lvl7pPr>
            <a:lvl8pPr marL="2599499" indent="0">
              <a:buNone/>
              <a:defRPr sz="1300" b="1"/>
            </a:lvl8pPr>
            <a:lvl9pPr marL="2970856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89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041BC-8ED9-4BC0-AFB0-FB6C28FF57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975429"/>
      </p:ext>
    </p:extLst>
  </p:cSld>
  <p:clrMapOvr>
    <a:masterClrMapping/>
  </p:clrMapOvr>
  <p:transition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77059-F118-4308-813F-F9E89EC11A1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244934"/>
      </p:ext>
    </p:extLst>
  </p:cSld>
  <p:clrMapOvr>
    <a:masterClrMapping/>
  </p:clrMapOvr>
  <p:transition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947AF-AB77-4FC5-A1FF-488D6E79FA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568262"/>
      </p:ext>
    </p:extLst>
  </p:cSld>
  <p:clrMapOvr>
    <a:masterClrMapping/>
  </p:clrMapOvr>
  <p:transition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4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5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4" y="1435102"/>
            <a:ext cx="3259006" cy="4691063"/>
          </a:xfrm>
        </p:spPr>
        <p:txBody>
          <a:bodyPr/>
          <a:lstStyle>
            <a:lvl1pPr marL="0" indent="0">
              <a:buNone/>
              <a:defRPr sz="1138"/>
            </a:lvl1pPr>
            <a:lvl2pPr marL="371358" indent="0">
              <a:buNone/>
              <a:defRPr sz="975"/>
            </a:lvl2pPr>
            <a:lvl3pPr marL="742714" indent="0">
              <a:buNone/>
              <a:defRPr sz="813"/>
            </a:lvl3pPr>
            <a:lvl4pPr marL="1114072" indent="0">
              <a:buNone/>
              <a:defRPr sz="731"/>
            </a:lvl4pPr>
            <a:lvl5pPr marL="1485427" indent="0">
              <a:buNone/>
              <a:defRPr sz="731"/>
            </a:lvl5pPr>
            <a:lvl6pPr marL="1856785" indent="0">
              <a:buNone/>
              <a:defRPr sz="731"/>
            </a:lvl6pPr>
            <a:lvl7pPr marL="2228142" indent="0">
              <a:buNone/>
              <a:defRPr sz="731"/>
            </a:lvl7pPr>
            <a:lvl8pPr marL="2599499" indent="0">
              <a:buNone/>
              <a:defRPr sz="731"/>
            </a:lvl8pPr>
            <a:lvl9pPr marL="2970856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5791D-34B4-4D8E-83BC-DE4469ED4DB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153398"/>
      </p:ext>
    </p:extLst>
  </p:cSld>
  <p:clrMapOvr>
    <a:masterClrMapping/>
  </p:clrMapOvr>
  <p:transition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358" indent="0">
              <a:buNone/>
              <a:defRPr sz="2275"/>
            </a:lvl2pPr>
            <a:lvl3pPr marL="742714" indent="0">
              <a:buNone/>
              <a:defRPr sz="1950"/>
            </a:lvl3pPr>
            <a:lvl4pPr marL="1114072" indent="0">
              <a:buNone/>
              <a:defRPr sz="1625"/>
            </a:lvl4pPr>
            <a:lvl5pPr marL="1485427" indent="0">
              <a:buNone/>
              <a:defRPr sz="1625"/>
            </a:lvl5pPr>
            <a:lvl6pPr marL="1856785" indent="0">
              <a:buNone/>
              <a:defRPr sz="1625"/>
            </a:lvl6pPr>
            <a:lvl7pPr marL="2228142" indent="0">
              <a:buNone/>
              <a:defRPr sz="1625"/>
            </a:lvl7pPr>
            <a:lvl8pPr marL="2599499" indent="0">
              <a:buNone/>
              <a:defRPr sz="1625"/>
            </a:lvl8pPr>
            <a:lvl9pPr marL="2970856" indent="0">
              <a:buNone/>
              <a:defRPr sz="162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8"/>
            </a:lvl1pPr>
            <a:lvl2pPr marL="371358" indent="0">
              <a:buNone/>
              <a:defRPr sz="975"/>
            </a:lvl2pPr>
            <a:lvl3pPr marL="742714" indent="0">
              <a:buNone/>
              <a:defRPr sz="813"/>
            </a:lvl3pPr>
            <a:lvl4pPr marL="1114072" indent="0">
              <a:buNone/>
              <a:defRPr sz="731"/>
            </a:lvl4pPr>
            <a:lvl5pPr marL="1485427" indent="0">
              <a:buNone/>
              <a:defRPr sz="731"/>
            </a:lvl5pPr>
            <a:lvl6pPr marL="1856785" indent="0">
              <a:buNone/>
              <a:defRPr sz="731"/>
            </a:lvl6pPr>
            <a:lvl7pPr marL="2228142" indent="0">
              <a:buNone/>
              <a:defRPr sz="731"/>
            </a:lvl7pPr>
            <a:lvl8pPr marL="2599499" indent="0">
              <a:buNone/>
              <a:defRPr sz="731"/>
            </a:lvl8pPr>
            <a:lvl9pPr marL="2970856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7F1292-45A6-49EF-96F7-13DE73BADD3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1916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3D998-F6D4-4517-90DE-1869ECC309E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61204"/>
      </p:ext>
    </p:extLst>
  </p:cSld>
  <p:clrMapOvr>
    <a:masterClrMapping/>
  </p:clrMapOvr>
  <p:transition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67CC3-F5DE-4E89-B4B2-981C13881D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36592"/>
      </p:ext>
    </p:extLst>
  </p:cSld>
  <p:clrMapOvr>
    <a:masterClrMapping/>
  </p:clrMapOvr>
  <p:transition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29" y="3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3" y="3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C7836-781A-4EC0-AB51-156602D530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043019"/>
      </p:ext>
    </p:extLst>
  </p:cSld>
  <p:clrMapOvr>
    <a:masterClrMapping/>
  </p:clrMapOvr>
  <p:transition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0"/>
            <a:ext cx="8268758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07340" y="1125541"/>
            <a:ext cx="9126934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6C29A-E100-4ECF-B446-9F3262DD13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929874"/>
      </p:ext>
    </p:extLst>
  </p:cSld>
  <p:clrMapOvr>
    <a:masterClrMapping/>
  </p:clrMapOvr>
  <p:transition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0"/>
            <a:ext cx="8268758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7340" y="1125541"/>
            <a:ext cx="9126934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6929F-D227-4C2E-94C7-10FBE4E0FE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04929"/>
      </p:ext>
    </p:extLst>
  </p:cSld>
  <p:clrMapOvr>
    <a:masterClrMapping/>
  </p:clrMapOvr>
  <p:transition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5"/>
            <a:ext cx="8495771" cy="981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3" y="1557338"/>
            <a:ext cx="4177374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49816" y="1557343"/>
            <a:ext cx="4179094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49816" y="3897315"/>
            <a:ext cx="4179094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991CA8-E4AA-4A21-A5F9-0F73455E02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03070"/>
      </p:ext>
    </p:extLst>
  </p:cSld>
  <p:clrMapOvr>
    <a:masterClrMapping/>
  </p:clrMapOvr>
  <p:transition>
    <p:wipe dir="r"/>
  </p:transition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9" y="293691"/>
            <a:ext cx="18145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2" y="2181231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4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2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137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75348817"/>
      </p:ext>
    </p:extLst>
  </p:cSld>
  <p:clrMapOvr>
    <a:masterClrMapping/>
  </p:clrMapOvr>
  <p:transition>
    <p:fade/>
  </p:transition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52A7E-7B5B-4F2C-84AB-11012233C89E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03808"/>
      </p:ext>
    </p:extLst>
  </p:cSld>
  <p:clrMapOvr>
    <a:masterClrMapping/>
  </p:clrMapOvr>
  <p:transition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6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64" indent="0">
              <a:buNone/>
              <a:defRPr sz="1462"/>
            </a:lvl2pPr>
            <a:lvl3pPr marL="742927" indent="0">
              <a:buNone/>
              <a:defRPr sz="1300"/>
            </a:lvl3pPr>
            <a:lvl4pPr marL="1114391" indent="0">
              <a:buNone/>
              <a:defRPr sz="1137"/>
            </a:lvl4pPr>
            <a:lvl5pPr marL="1485854" indent="0">
              <a:buNone/>
              <a:defRPr sz="1137"/>
            </a:lvl5pPr>
            <a:lvl6pPr marL="1857318" indent="0">
              <a:buNone/>
              <a:defRPr sz="1137"/>
            </a:lvl6pPr>
            <a:lvl7pPr marL="2228781" indent="0">
              <a:buNone/>
              <a:defRPr sz="1137"/>
            </a:lvl7pPr>
            <a:lvl8pPr marL="2600245" indent="0">
              <a:buNone/>
              <a:defRPr sz="1137"/>
            </a:lvl8pPr>
            <a:lvl9pPr marL="2971709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E5D4A-A68A-4979-BFF1-26EA33A3BE4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19243"/>
      </p:ext>
    </p:extLst>
  </p:cSld>
  <p:clrMapOvr>
    <a:masterClrMapping/>
  </p:clrMapOvr>
  <p:transition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2" y="112553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9" y="112553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3975A-768C-4437-9A39-C923B1645F88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02753"/>
      </p:ext>
    </p:extLst>
  </p:cSld>
  <p:clrMapOvr>
    <a:masterClrMapping/>
  </p:clrMapOvr>
  <p:transition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0" y="1535113"/>
            <a:ext cx="4378591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0" y="2174875"/>
            <a:ext cx="4378591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00D9A-9A95-4530-AB45-9E43DD34517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9634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213EC-A4FD-44B2-B14C-42B1E3FD709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9026"/>
      </p:ext>
    </p:extLst>
  </p:cSld>
  <p:clrMapOvr>
    <a:masterClrMapping/>
  </p:clrMapOvr>
  <p:transition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BCEA6-A2C7-4AF7-A065-110D0791B4DE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67064"/>
      </p:ext>
    </p:extLst>
  </p:cSld>
  <p:clrMapOvr>
    <a:masterClrMapping/>
  </p:clrMapOvr>
  <p:transition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2C539-F455-4D3B-9E33-5BF3C1D8BF99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32003"/>
      </p:ext>
    </p:extLst>
  </p:cSld>
  <p:clrMapOvr>
    <a:masterClrMapping/>
  </p:clrMapOvr>
  <p:transition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9247E-F97D-4848-81A6-260246C6C70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00600"/>
      </p:ext>
    </p:extLst>
  </p:cSld>
  <p:clrMapOvr>
    <a:masterClrMapping/>
  </p:clrMapOvr>
  <p:transition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47F88-A27D-4E8A-9A2F-D214F017DE06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99179"/>
      </p:ext>
    </p:extLst>
  </p:cSld>
  <p:clrMapOvr>
    <a:masterClrMapping/>
  </p:clrMapOvr>
  <p:transition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4A681-9C12-4CFD-8A3A-AD7400B6ED3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48882"/>
      </p:ext>
    </p:extLst>
  </p:cSld>
  <p:clrMapOvr>
    <a:masterClrMapping/>
  </p:clrMapOvr>
  <p:transition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2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3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FCC8-C980-4402-B866-C4CC21F6E7D8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35960"/>
      </p:ext>
    </p:extLst>
  </p:cSld>
  <p:clrMapOvr>
    <a:masterClrMapping/>
  </p:clrMapOvr>
  <p:transition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9" y="293691"/>
            <a:ext cx="18145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2" y="2181231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4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2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137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79249529"/>
      </p:ext>
    </p:extLst>
  </p:cSld>
  <p:clrMapOvr>
    <a:masterClrMapping/>
  </p:clrMapOvr>
  <p:transition>
    <p:fade/>
  </p:transition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52A7E-7B5B-4F2C-84AB-11012233C89E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33576"/>
      </p:ext>
    </p:extLst>
  </p:cSld>
  <p:clrMapOvr>
    <a:masterClrMapping/>
  </p:clrMapOvr>
  <p:transition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6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64" indent="0">
              <a:buNone/>
              <a:defRPr sz="1462"/>
            </a:lvl2pPr>
            <a:lvl3pPr marL="742927" indent="0">
              <a:buNone/>
              <a:defRPr sz="1300"/>
            </a:lvl3pPr>
            <a:lvl4pPr marL="1114391" indent="0">
              <a:buNone/>
              <a:defRPr sz="1137"/>
            </a:lvl4pPr>
            <a:lvl5pPr marL="1485854" indent="0">
              <a:buNone/>
              <a:defRPr sz="1137"/>
            </a:lvl5pPr>
            <a:lvl6pPr marL="1857318" indent="0">
              <a:buNone/>
              <a:defRPr sz="1137"/>
            </a:lvl6pPr>
            <a:lvl7pPr marL="2228781" indent="0">
              <a:buNone/>
              <a:defRPr sz="1137"/>
            </a:lvl7pPr>
            <a:lvl8pPr marL="2600245" indent="0">
              <a:buNone/>
              <a:defRPr sz="1137"/>
            </a:lvl8pPr>
            <a:lvl9pPr marL="2971709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E5D4A-A68A-4979-BFF1-26EA33A3BE4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47845"/>
      </p:ext>
    </p:extLst>
  </p:cSld>
  <p:clrMapOvr>
    <a:masterClrMapping/>
  </p:clrMapOvr>
  <p:transition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2" y="112553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9" y="112553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3975A-768C-4437-9A39-C923B1645F88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4024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3" y="273056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1425" indent="0">
              <a:buNone/>
              <a:defRPr sz="975"/>
            </a:lvl2pPr>
            <a:lvl3pPr marL="742848" indent="0">
              <a:buNone/>
              <a:defRPr sz="812"/>
            </a:lvl3pPr>
            <a:lvl4pPr marL="1114273" indent="0">
              <a:buNone/>
              <a:defRPr sz="731"/>
            </a:lvl4pPr>
            <a:lvl5pPr marL="1485697" indent="0">
              <a:buNone/>
              <a:defRPr sz="731"/>
            </a:lvl5pPr>
            <a:lvl6pPr marL="1857122" indent="0">
              <a:buNone/>
              <a:defRPr sz="731"/>
            </a:lvl6pPr>
            <a:lvl7pPr marL="2228545" indent="0">
              <a:buNone/>
              <a:defRPr sz="731"/>
            </a:lvl7pPr>
            <a:lvl8pPr marL="2599970" indent="0">
              <a:buNone/>
              <a:defRPr sz="731"/>
            </a:lvl8pPr>
            <a:lvl9pPr marL="2971393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9C498-7EE5-4812-B797-D3709710132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01533"/>
      </p:ext>
    </p:extLst>
  </p:cSld>
  <p:clrMapOvr>
    <a:masterClrMapping/>
  </p:clrMapOvr>
  <p:transition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0" y="1535113"/>
            <a:ext cx="4378591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0" y="2174875"/>
            <a:ext cx="4378591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00D9A-9A95-4530-AB45-9E43DD34517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00614"/>
      </p:ext>
    </p:extLst>
  </p:cSld>
  <p:clrMapOvr>
    <a:masterClrMapping/>
  </p:clrMapOvr>
  <p:transition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BCEA6-A2C7-4AF7-A065-110D0791B4DE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61905"/>
      </p:ext>
    </p:extLst>
  </p:cSld>
  <p:clrMapOvr>
    <a:masterClrMapping/>
  </p:clrMapOvr>
  <p:transition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2C539-F455-4D3B-9E33-5BF3C1D8BF99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26326"/>
      </p:ext>
    </p:extLst>
  </p:cSld>
  <p:clrMapOvr>
    <a:masterClrMapping/>
  </p:clrMapOvr>
  <p:transition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9247E-F97D-4848-81A6-260246C6C70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871"/>
      </p:ext>
    </p:extLst>
  </p:cSld>
  <p:clrMapOvr>
    <a:masterClrMapping/>
  </p:clrMapOvr>
  <p:transition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47F88-A27D-4E8A-9A2F-D214F017DE06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72611"/>
      </p:ext>
    </p:extLst>
  </p:cSld>
  <p:clrMapOvr>
    <a:masterClrMapping/>
  </p:clrMapOvr>
  <p:transition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4A681-9C12-4CFD-8A3A-AD7400B6ED3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23996"/>
      </p:ext>
    </p:extLst>
  </p:cSld>
  <p:clrMapOvr>
    <a:masterClrMapping/>
  </p:clrMapOvr>
  <p:transition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2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3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FCC8-C980-4402-B866-C4CC21F6E7D8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26926"/>
      </p:ext>
    </p:extLst>
  </p:cSld>
  <p:clrMapOvr>
    <a:masterClrMapping/>
  </p:clrMapOvr>
  <p:transition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9" y="293691"/>
            <a:ext cx="18145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2" y="2181231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4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2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137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38070879"/>
      </p:ext>
    </p:extLst>
  </p:cSld>
  <p:clrMapOvr>
    <a:masterClrMapping/>
  </p:clrMapOvr>
  <p:transition>
    <p:fade/>
  </p:transition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52A7E-7B5B-4F2C-84AB-11012233C89E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40218"/>
      </p:ext>
    </p:extLst>
  </p:cSld>
  <p:clrMapOvr>
    <a:masterClrMapping/>
  </p:clrMapOvr>
  <p:transition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6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64" indent="0">
              <a:buNone/>
              <a:defRPr sz="1462"/>
            </a:lvl2pPr>
            <a:lvl3pPr marL="742927" indent="0">
              <a:buNone/>
              <a:defRPr sz="1300"/>
            </a:lvl3pPr>
            <a:lvl4pPr marL="1114391" indent="0">
              <a:buNone/>
              <a:defRPr sz="1137"/>
            </a:lvl4pPr>
            <a:lvl5pPr marL="1485854" indent="0">
              <a:buNone/>
              <a:defRPr sz="1137"/>
            </a:lvl5pPr>
            <a:lvl6pPr marL="1857318" indent="0">
              <a:buNone/>
              <a:defRPr sz="1137"/>
            </a:lvl6pPr>
            <a:lvl7pPr marL="2228781" indent="0">
              <a:buNone/>
              <a:defRPr sz="1137"/>
            </a:lvl7pPr>
            <a:lvl8pPr marL="2600245" indent="0">
              <a:buNone/>
              <a:defRPr sz="1137"/>
            </a:lvl8pPr>
            <a:lvl9pPr marL="2971709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E5D4A-A68A-4979-BFF1-26EA33A3BE4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5688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25" indent="0">
              <a:buNone/>
              <a:defRPr sz="2275"/>
            </a:lvl2pPr>
            <a:lvl3pPr marL="742848" indent="0">
              <a:buNone/>
              <a:defRPr sz="1950"/>
            </a:lvl3pPr>
            <a:lvl4pPr marL="1114273" indent="0">
              <a:buNone/>
              <a:defRPr sz="1625"/>
            </a:lvl4pPr>
            <a:lvl5pPr marL="1485697" indent="0">
              <a:buNone/>
              <a:defRPr sz="1625"/>
            </a:lvl5pPr>
            <a:lvl6pPr marL="1857122" indent="0">
              <a:buNone/>
              <a:defRPr sz="1625"/>
            </a:lvl6pPr>
            <a:lvl7pPr marL="2228545" indent="0">
              <a:buNone/>
              <a:defRPr sz="1625"/>
            </a:lvl7pPr>
            <a:lvl8pPr marL="2599970" indent="0">
              <a:buNone/>
              <a:defRPr sz="1625"/>
            </a:lvl8pPr>
            <a:lvl9pPr marL="2971393" indent="0">
              <a:buNone/>
              <a:defRPr sz="162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1425" indent="0">
              <a:buNone/>
              <a:defRPr sz="975"/>
            </a:lvl2pPr>
            <a:lvl3pPr marL="742848" indent="0">
              <a:buNone/>
              <a:defRPr sz="812"/>
            </a:lvl3pPr>
            <a:lvl4pPr marL="1114273" indent="0">
              <a:buNone/>
              <a:defRPr sz="731"/>
            </a:lvl4pPr>
            <a:lvl5pPr marL="1485697" indent="0">
              <a:buNone/>
              <a:defRPr sz="731"/>
            </a:lvl5pPr>
            <a:lvl6pPr marL="1857122" indent="0">
              <a:buNone/>
              <a:defRPr sz="731"/>
            </a:lvl6pPr>
            <a:lvl7pPr marL="2228545" indent="0">
              <a:buNone/>
              <a:defRPr sz="731"/>
            </a:lvl7pPr>
            <a:lvl8pPr marL="2599970" indent="0">
              <a:buNone/>
              <a:defRPr sz="731"/>
            </a:lvl8pPr>
            <a:lvl9pPr marL="2971393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0F0F6-CCC6-4BCE-AEF3-550AD85CF09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52137"/>
      </p:ext>
    </p:extLst>
  </p:cSld>
  <p:clrMapOvr>
    <a:masterClrMapping/>
  </p:clrMapOvr>
  <p:transition/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2" y="112553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9" y="112553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3975A-768C-4437-9A39-C923B1645F88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99994"/>
      </p:ext>
    </p:extLst>
  </p:cSld>
  <p:clrMapOvr>
    <a:masterClrMapping/>
  </p:clrMapOvr>
  <p:transition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0" y="1535113"/>
            <a:ext cx="4378591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0" y="2174875"/>
            <a:ext cx="4378591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00D9A-9A95-4530-AB45-9E43DD34517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76366"/>
      </p:ext>
    </p:extLst>
  </p:cSld>
  <p:clrMapOvr>
    <a:masterClrMapping/>
  </p:clrMapOvr>
  <p:transition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BCEA6-A2C7-4AF7-A065-110D0791B4DE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32977"/>
      </p:ext>
    </p:extLst>
  </p:cSld>
  <p:clrMapOvr>
    <a:masterClrMapping/>
  </p:clrMapOvr>
  <p:transition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2C539-F455-4D3B-9E33-5BF3C1D8BF99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50666"/>
      </p:ext>
    </p:extLst>
  </p:cSld>
  <p:clrMapOvr>
    <a:masterClrMapping/>
  </p:clrMapOvr>
  <p:transition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9247E-F97D-4848-81A6-260246C6C70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07129"/>
      </p:ext>
    </p:extLst>
  </p:cSld>
  <p:clrMapOvr>
    <a:masterClrMapping/>
  </p:clrMapOvr>
  <p:transition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47F88-A27D-4E8A-9A2F-D214F017DE06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43063"/>
      </p:ext>
    </p:extLst>
  </p:cSld>
  <p:clrMapOvr>
    <a:masterClrMapping/>
  </p:clrMapOvr>
  <p:transition/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4A681-9C12-4CFD-8A3A-AD7400B6ED3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8016"/>
      </p:ext>
    </p:extLst>
  </p:cSld>
  <p:clrMapOvr>
    <a:masterClrMapping/>
  </p:clrMapOvr>
  <p:transition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2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3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FCC8-C980-4402-B866-C4CC21F6E7D8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1516"/>
      </p:ext>
    </p:extLst>
  </p:cSld>
  <p:clrMapOvr>
    <a:masterClrMapping/>
  </p:clrMapOvr>
  <p:transition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2" y="293701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5" y="2181257"/>
            <a:ext cx="8970433" cy="1031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61" y="3284556"/>
            <a:ext cx="4055269" cy="6492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53096023"/>
      </p:ext>
    </p:extLst>
  </p:cSld>
  <p:clrMapOvr>
    <a:masterClrMapping/>
  </p:clrMapOvr>
  <p:transition>
    <p:fade/>
  </p:transition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A6DD6-07B0-41D2-A8CB-3435D095D07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0957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042E5-1C8C-45DE-A6AF-7287B132F4F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02542"/>
      </p:ext>
    </p:extLst>
  </p:cSld>
  <p:clrMapOvr>
    <a:masterClrMapping/>
  </p:clrMapOvr>
  <p:transition/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24" indent="0">
              <a:buNone/>
              <a:defRPr sz="1800"/>
            </a:lvl2pPr>
            <a:lvl3pPr marL="913238" indent="0">
              <a:buNone/>
              <a:defRPr sz="1600"/>
            </a:lvl3pPr>
            <a:lvl4pPr marL="1369857" indent="0">
              <a:buNone/>
              <a:defRPr sz="1400"/>
            </a:lvl4pPr>
            <a:lvl5pPr marL="1826476" indent="0">
              <a:buNone/>
              <a:defRPr sz="1400"/>
            </a:lvl5pPr>
            <a:lvl6pPr marL="2283095" indent="0">
              <a:buNone/>
              <a:defRPr sz="1400"/>
            </a:lvl6pPr>
            <a:lvl7pPr marL="2739713" indent="0">
              <a:buNone/>
              <a:defRPr sz="1400"/>
            </a:lvl7pPr>
            <a:lvl8pPr marL="3196333" indent="0">
              <a:buNone/>
              <a:defRPr sz="1400"/>
            </a:lvl8pPr>
            <a:lvl9pPr marL="365295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EA35E-D154-4FFB-80A5-44B6CCEEA0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91978"/>
      </p:ext>
    </p:extLst>
  </p:cSld>
  <p:clrMapOvr>
    <a:masterClrMapping/>
  </p:clrMapOvr>
  <p:transition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47" y="112554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2519" y="112554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7A3BA-EFF1-49C1-A6A8-339559C6A82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53292"/>
      </p:ext>
    </p:extLst>
  </p:cSld>
  <p:clrMapOvr>
    <a:masterClrMapping/>
  </p:clrMapOvr>
  <p:transition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3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38" indent="0">
              <a:buNone/>
              <a:defRPr sz="1800" b="1"/>
            </a:lvl3pPr>
            <a:lvl4pPr marL="1369857" indent="0">
              <a:buNone/>
              <a:defRPr sz="1600" b="1"/>
            </a:lvl4pPr>
            <a:lvl5pPr marL="1826476" indent="0">
              <a:buNone/>
              <a:defRPr sz="1600" b="1"/>
            </a:lvl5pPr>
            <a:lvl6pPr marL="2283095" indent="0">
              <a:buNone/>
              <a:defRPr sz="1600" b="1"/>
            </a:lvl6pPr>
            <a:lvl7pPr marL="2739713" indent="0">
              <a:buNone/>
              <a:defRPr sz="1600" b="1"/>
            </a:lvl7pPr>
            <a:lvl8pPr marL="3196333" indent="0">
              <a:buNone/>
              <a:defRPr sz="1600" b="1"/>
            </a:lvl8pPr>
            <a:lvl9pPr marL="36529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13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7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38" indent="0">
              <a:buNone/>
              <a:defRPr sz="1800" b="1"/>
            </a:lvl3pPr>
            <a:lvl4pPr marL="1369857" indent="0">
              <a:buNone/>
              <a:defRPr sz="1600" b="1"/>
            </a:lvl4pPr>
            <a:lvl5pPr marL="1826476" indent="0">
              <a:buNone/>
              <a:defRPr sz="1600" b="1"/>
            </a:lvl5pPr>
            <a:lvl6pPr marL="2283095" indent="0">
              <a:buNone/>
              <a:defRPr sz="1600" b="1"/>
            </a:lvl6pPr>
            <a:lvl7pPr marL="2739713" indent="0">
              <a:buNone/>
              <a:defRPr sz="1600" b="1"/>
            </a:lvl7pPr>
            <a:lvl8pPr marL="3196333" indent="0">
              <a:buNone/>
              <a:defRPr sz="1600" b="1"/>
            </a:lvl8pPr>
            <a:lvl9pPr marL="36529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7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17BAE-8F02-4F7E-8AA0-78A2F51F448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959192"/>
      </p:ext>
    </p:extLst>
  </p:cSld>
  <p:clrMapOvr>
    <a:masterClrMapping/>
  </p:clrMapOvr>
  <p:transition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90BD3-2D19-4B8B-8806-7C2F58CA84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35300"/>
      </p:ext>
    </p:extLst>
  </p:cSld>
  <p:clrMapOvr>
    <a:masterClrMapping/>
  </p:clrMapOvr>
  <p:transition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CEEAD-9E71-4B4E-822B-B07E8B1BDB3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40698"/>
      </p:ext>
    </p:extLst>
  </p:cSld>
  <p:clrMapOvr>
    <a:masterClrMapping/>
  </p:clrMapOvr>
  <p:transition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16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78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16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38" indent="0">
              <a:buNone/>
              <a:defRPr sz="1000"/>
            </a:lvl3pPr>
            <a:lvl4pPr marL="1369857" indent="0">
              <a:buNone/>
              <a:defRPr sz="900"/>
            </a:lvl4pPr>
            <a:lvl5pPr marL="1826476" indent="0">
              <a:buNone/>
              <a:defRPr sz="900"/>
            </a:lvl5pPr>
            <a:lvl6pPr marL="2283095" indent="0">
              <a:buNone/>
              <a:defRPr sz="900"/>
            </a:lvl6pPr>
            <a:lvl7pPr marL="2739713" indent="0">
              <a:buNone/>
              <a:defRPr sz="900"/>
            </a:lvl7pPr>
            <a:lvl8pPr marL="3196333" indent="0">
              <a:buNone/>
              <a:defRPr sz="900"/>
            </a:lvl8pPr>
            <a:lvl9pPr marL="36529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5475-B86F-4AA4-9BA1-25A99659AE07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22015"/>
      </p:ext>
    </p:extLst>
  </p:cSld>
  <p:clrMapOvr>
    <a:masterClrMapping/>
  </p:clrMapOvr>
  <p:transition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24" indent="0">
              <a:buNone/>
              <a:defRPr sz="2800"/>
            </a:lvl2pPr>
            <a:lvl3pPr marL="913238" indent="0">
              <a:buNone/>
              <a:defRPr sz="2400"/>
            </a:lvl3pPr>
            <a:lvl4pPr marL="1369857" indent="0">
              <a:buNone/>
              <a:defRPr sz="2000"/>
            </a:lvl4pPr>
            <a:lvl5pPr marL="1826476" indent="0">
              <a:buNone/>
              <a:defRPr sz="2000"/>
            </a:lvl5pPr>
            <a:lvl6pPr marL="2283095" indent="0">
              <a:buNone/>
              <a:defRPr sz="2000"/>
            </a:lvl6pPr>
            <a:lvl7pPr marL="2739713" indent="0">
              <a:buNone/>
              <a:defRPr sz="2000"/>
            </a:lvl7pPr>
            <a:lvl8pPr marL="3196333" indent="0">
              <a:buNone/>
              <a:defRPr sz="2000"/>
            </a:lvl8pPr>
            <a:lvl9pPr marL="3652951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38" indent="0">
              <a:buNone/>
              <a:defRPr sz="1000"/>
            </a:lvl3pPr>
            <a:lvl4pPr marL="1369857" indent="0">
              <a:buNone/>
              <a:defRPr sz="900"/>
            </a:lvl4pPr>
            <a:lvl5pPr marL="1826476" indent="0">
              <a:buNone/>
              <a:defRPr sz="900"/>
            </a:lvl5pPr>
            <a:lvl6pPr marL="2283095" indent="0">
              <a:buNone/>
              <a:defRPr sz="900"/>
            </a:lvl6pPr>
            <a:lvl7pPr marL="2739713" indent="0">
              <a:buNone/>
              <a:defRPr sz="900"/>
            </a:lvl7pPr>
            <a:lvl8pPr marL="3196333" indent="0">
              <a:buNone/>
              <a:defRPr sz="900"/>
            </a:lvl8pPr>
            <a:lvl9pPr marL="36529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B6E71-6DB8-40FC-8197-BBEA551349E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35590"/>
      </p:ext>
    </p:extLst>
  </p:cSld>
  <p:clrMapOvr>
    <a:masterClrMapping/>
  </p:clrMapOvr>
  <p:transition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2896C-CDA3-4CDD-9CEE-27DE657223E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05747"/>
      </p:ext>
    </p:extLst>
  </p:cSld>
  <p:clrMapOvr>
    <a:masterClrMapping/>
  </p:clrMapOvr>
  <p:transition/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12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60" y="12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53796-D1D7-49FA-9709-CA51B1B1B3F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52983"/>
      </p:ext>
    </p:extLst>
  </p:cSld>
  <p:clrMapOvr>
    <a:masterClrMapping/>
  </p:clrMapOvr>
  <p:transition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Slide Number"/>
          <p:cNvSpPr txBox="1">
            <a:spLocks/>
          </p:cNvSpPr>
          <p:nvPr userDrawn="1"/>
        </p:nvSpPr>
        <p:spPr>
          <a:xfrm>
            <a:off x="9446238" y="6566446"/>
            <a:ext cx="230760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125730" y="6463092"/>
            <a:ext cx="9253721" cy="395672"/>
          </a:xfrm>
          <a:prstGeom prst="rect">
            <a:avLst/>
          </a:prstGeom>
        </p:spPr>
        <p:txBody>
          <a:bodyPr lIns="93296" tIns="46648" rIns="93296" bIns="46648"/>
          <a:lstStyle>
            <a:lvl1pPr>
              <a:defRPr sz="700"/>
            </a:lvl1pPr>
          </a:lstStyle>
          <a:p>
            <a:pPr lvl="0"/>
            <a:r>
              <a:rPr lang="ru-RU" dirty="0" smtClean="0"/>
              <a:t>Сноски</a:t>
            </a:r>
          </a:p>
          <a:p>
            <a:pPr lvl="0"/>
            <a:r>
              <a:rPr lang="ru-RU" dirty="0" smtClean="0"/>
              <a:t>Источники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215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1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7" y="1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A6B0E-062E-4164-B20E-0679A7FC197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84049"/>
      </p:ext>
    </p:extLst>
  </p:cSld>
  <p:clrMapOvr>
    <a:masterClrMapping/>
  </p:clrMapOvr>
  <p:transition/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исок_ном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8674" y="1178751"/>
            <a:ext cx="9142414" cy="1138773"/>
          </a:xfrm>
        </p:spPr>
        <p:txBody>
          <a:bodyPr/>
          <a:lstStyle>
            <a:lvl1pPr marL="215504" indent="-215504">
              <a:buFont typeface="+mj-lt"/>
              <a:buAutoNum type="arabicPeriod"/>
              <a:defRPr/>
            </a:lvl1pPr>
            <a:lvl2pPr marL="432000" indent="-216000">
              <a:buSzPct val="75000"/>
              <a:buFont typeface="Wingdings" pitchFamily="2" charset="2"/>
              <a:buChar char="p"/>
              <a:defRPr lang="ru-RU" sz="16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6313" indent="-214313"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p"/>
              <a:defRPr lang="ru-RU" sz="13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4"/>
          </p:nvPr>
        </p:nvSpPr>
        <p:spPr>
          <a:xfrm>
            <a:off x="-20638" y="6513516"/>
            <a:ext cx="9799638" cy="293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dirty="0" smtClean="0"/>
              <a:t>© АНО ДПО «Техническая академия Росатома»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9D023-F394-4A7A-8956-F1A05DB9C09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28630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6" indent="0" algn="ctr">
              <a:buNone/>
              <a:defRPr/>
            </a:lvl2pPr>
            <a:lvl3pPr marL="914109" indent="0" algn="ctr">
              <a:buNone/>
              <a:defRPr/>
            </a:lvl3pPr>
            <a:lvl4pPr marL="1371165" indent="0" algn="ctr">
              <a:buNone/>
              <a:defRPr/>
            </a:lvl4pPr>
            <a:lvl5pPr marL="1828218" indent="0" algn="ctr">
              <a:buNone/>
              <a:defRPr/>
            </a:lvl5pPr>
            <a:lvl6pPr marL="2285274" indent="0" algn="ctr">
              <a:buNone/>
              <a:defRPr/>
            </a:lvl6pPr>
            <a:lvl7pPr marL="2742328" indent="0" algn="ctr">
              <a:buNone/>
              <a:defRPr/>
            </a:lvl7pPr>
            <a:lvl8pPr marL="3199383" indent="0" algn="ctr">
              <a:buNone/>
              <a:defRPr/>
            </a:lvl8pPr>
            <a:lvl9pPr marL="365643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13D27-6F81-4A01-A66F-623CE05D8C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51651"/>
      </p:ext>
    </p:extLst>
  </p:cSld>
  <p:clrMapOvr>
    <a:masterClrMapping/>
  </p:clrMapOvr>
  <p:transition/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C81C4-6F4B-41BB-8214-42048A59DF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812836"/>
      </p:ext>
    </p:extLst>
  </p:cSld>
  <p:clrMapOvr>
    <a:masterClrMapping/>
  </p:clrMapOvr>
  <p:transition/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6" indent="0">
              <a:buNone/>
              <a:defRPr sz="1800"/>
            </a:lvl2pPr>
            <a:lvl3pPr marL="914109" indent="0">
              <a:buNone/>
              <a:defRPr sz="1600"/>
            </a:lvl3pPr>
            <a:lvl4pPr marL="1371165" indent="0">
              <a:buNone/>
              <a:defRPr sz="1400"/>
            </a:lvl4pPr>
            <a:lvl5pPr marL="1828218" indent="0">
              <a:buNone/>
              <a:defRPr sz="1400"/>
            </a:lvl5pPr>
            <a:lvl6pPr marL="2285274" indent="0">
              <a:buNone/>
              <a:defRPr sz="1400"/>
            </a:lvl6pPr>
            <a:lvl7pPr marL="2742328" indent="0">
              <a:buNone/>
              <a:defRPr sz="1400"/>
            </a:lvl7pPr>
            <a:lvl8pPr marL="3199383" indent="0">
              <a:buNone/>
              <a:defRPr sz="1400"/>
            </a:lvl8pPr>
            <a:lvl9pPr marL="3656438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CFFA9-EDC8-4181-863E-EBD4197FAB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449729"/>
      </p:ext>
    </p:extLst>
  </p:cSld>
  <p:clrMapOvr>
    <a:masterClrMapping/>
  </p:clrMapOvr>
  <p:transition/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3" y="1125541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41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EDBDB-98BE-4BAD-844F-DE45B9B5ECB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233562"/>
      </p:ext>
    </p:extLst>
  </p:cSld>
  <p:clrMapOvr>
    <a:masterClrMapping/>
  </p:clrMapOvr>
  <p:transition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3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6" indent="0">
              <a:buNone/>
              <a:defRPr sz="2000" b="1"/>
            </a:lvl2pPr>
            <a:lvl3pPr marL="914109" indent="0">
              <a:buNone/>
              <a:defRPr sz="1800" b="1"/>
            </a:lvl3pPr>
            <a:lvl4pPr marL="1371165" indent="0">
              <a:buNone/>
              <a:defRPr sz="1600" b="1"/>
            </a:lvl4pPr>
            <a:lvl5pPr marL="1828218" indent="0">
              <a:buNone/>
              <a:defRPr sz="1600" b="1"/>
            </a:lvl5pPr>
            <a:lvl6pPr marL="2285274" indent="0">
              <a:buNone/>
              <a:defRPr sz="1600" b="1"/>
            </a:lvl6pPr>
            <a:lvl7pPr marL="2742328" indent="0">
              <a:buNone/>
              <a:defRPr sz="1600" b="1"/>
            </a:lvl7pPr>
            <a:lvl8pPr marL="3199383" indent="0">
              <a:buNone/>
              <a:defRPr sz="1600" b="1"/>
            </a:lvl8pPr>
            <a:lvl9pPr marL="365643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3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6" indent="0">
              <a:buNone/>
              <a:defRPr sz="2000" b="1"/>
            </a:lvl2pPr>
            <a:lvl3pPr marL="914109" indent="0">
              <a:buNone/>
              <a:defRPr sz="1800" b="1"/>
            </a:lvl3pPr>
            <a:lvl4pPr marL="1371165" indent="0">
              <a:buNone/>
              <a:defRPr sz="1600" b="1"/>
            </a:lvl4pPr>
            <a:lvl5pPr marL="1828218" indent="0">
              <a:buNone/>
              <a:defRPr sz="1600" b="1"/>
            </a:lvl5pPr>
            <a:lvl6pPr marL="2285274" indent="0">
              <a:buNone/>
              <a:defRPr sz="1600" b="1"/>
            </a:lvl6pPr>
            <a:lvl7pPr marL="2742328" indent="0">
              <a:buNone/>
              <a:defRPr sz="1600" b="1"/>
            </a:lvl7pPr>
            <a:lvl8pPr marL="3199383" indent="0">
              <a:buNone/>
              <a:defRPr sz="1600" b="1"/>
            </a:lvl8pPr>
            <a:lvl9pPr marL="365643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CD6F6-C55B-45E3-9D77-E9B8379BBE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944413"/>
      </p:ext>
    </p:extLst>
  </p:cSld>
  <p:clrMapOvr>
    <a:masterClrMapping/>
  </p:clrMapOvr>
  <p:transition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60DDC-C0DB-4549-9938-01F8735850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774194"/>
      </p:ext>
    </p:extLst>
  </p:cSld>
  <p:clrMapOvr>
    <a:masterClrMapping/>
  </p:clrMapOvr>
  <p:transition/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71D20-90B6-4F59-B592-31FD8B17B6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386746"/>
      </p:ext>
    </p:extLst>
  </p:cSld>
  <p:clrMapOvr>
    <a:masterClrMapping/>
  </p:clrMapOvr>
  <p:transition/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4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4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6" indent="0">
              <a:buNone/>
              <a:defRPr sz="1200"/>
            </a:lvl2pPr>
            <a:lvl3pPr marL="914109" indent="0">
              <a:buNone/>
              <a:defRPr sz="1000"/>
            </a:lvl3pPr>
            <a:lvl4pPr marL="1371165" indent="0">
              <a:buNone/>
              <a:defRPr sz="900"/>
            </a:lvl4pPr>
            <a:lvl5pPr marL="1828218" indent="0">
              <a:buNone/>
              <a:defRPr sz="900"/>
            </a:lvl5pPr>
            <a:lvl6pPr marL="2285274" indent="0">
              <a:buNone/>
              <a:defRPr sz="900"/>
            </a:lvl6pPr>
            <a:lvl7pPr marL="2742328" indent="0">
              <a:buNone/>
              <a:defRPr sz="900"/>
            </a:lvl7pPr>
            <a:lvl8pPr marL="3199383" indent="0">
              <a:buNone/>
              <a:defRPr sz="900"/>
            </a:lvl8pPr>
            <a:lvl9pPr marL="365643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72A0E-BBB8-421A-9226-33E7895015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491049"/>
      </p:ext>
    </p:extLst>
  </p:cSld>
  <p:clrMapOvr>
    <a:masterClrMapping/>
  </p:clrMapOvr>
  <p:transition/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6" indent="0">
              <a:buNone/>
              <a:defRPr sz="2800"/>
            </a:lvl2pPr>
            <a:lvl3pPr marL="914109" indent="0">
              <a:buNone/>
              <a:defRPr sz="2400"/>
            </a:lvl3pPr>
            <a:lvl4pPr marL="1371165" indent="0">
              <a:buNone/>
              <a:defRPr sz="2000"/>
            </a:lvl4pPr>
            <a:lvl5pPr marL="1828218" indent="0">
              <a:buNone/>
              <a:defRPr sz="2000"/>
            </a:lvl5pPr>
            <a:lvl6pPr marL="2285274" indent="0">
              <a:buNone/>
              <a:defRPr sz="2000"/>
            </a:lvl6pPr>
            <a:lvl7pPr marL="2742328" indent="0">
              <a:buNone/>
              <a:defRPr sz="2000"/>
            </a:lvl7pPr>
            <a:lvl8pPr marL="3199383" indent="0">
              <a:buNone/>
              <a:defRPr sz="2000"/>
            </a:lvl8pPr>
            <a:lvl9pPr marL="3656438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6" indent="0">
              <a:buNone/>
              <a:defRPr sz="1200"/>
            </a:lvl2pPr>
            <a:lvl3pPr marL="914109" indent="0">
              <a:buNone/>
              <a:defRPr sz="1000"/>
            </a:lvl3pPr>
            <a:lvl4pPr marL="1371165" indent="0">
              <a:buNone/>
              <a:defRPr sz="900"/>
            </a:lvl4pPr>
            <a:lvl5pPr marL="1828218" indent="0">
              <a:buNone/>
              <a:defRPr sz="900"/>
            </a:lvl5pPr>
            <a:lvl6pPr marL="2285274" indent="0">
              <a:buNone/>
              <a:defRPr sz="900"/>
            </a:lvl6pPr>
            <a:lvl7pPr marL="2742328" indent="0">
              <a:buNone/>
              <a:defRPr sz="900"/>
            </a:lvl7pPr>
            <a:lvl8pPr marL="3199383" indent="0">
              <a:buNone/>
              <a:defRPr sz="900"/>
            </a:lvl8pPr>
            <a:lvl9pPr marL="365643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D62D5-0DA3-464C-BEB5-29FA04369A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78242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0"/>
            <a:ext cx="8268758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07340" y="1125539"/>
            <a:ext cx="9126934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EFFED-B480-4D39-AB5C-F6DD31B8F04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52635"/>
      </p:ext>
    </p:extLst>
  </p:cSld>
  <p:clrMapOvr>
    <a:masterClrMapping/>
  </p:clrMapOvr>
  <p:transition/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7043CC-ABFC-4F16-9FFE-BBF5BAB283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103424"/>
      </p:ext>
    </p:extLst>
  </p:cSld>
  <p:clrMapOvr>
    <a:masterClrMapping/>
  </p:clrMapOvr>
  <p:transition/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3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3" y="3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1BDAD7-0790-40E6-993C-7ED646AA19B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504647"/>
      </p:ext>
    </p:extLst>
  </p:cSld>
  <p:clrMapOvr>
    <a:masterClrMapping/>
  </p:clrMapOvr>
  <p:transition/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39" y="0"/>
            <a:ext cx="8268758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07339" y="1125541"/>
            <a:ext cx="9126934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04EC4-0E73-40CC-AB8A-CFCA90E330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804991"/>
      </p:ext>
    </p:extLst>
  </p:cSld>
  <p:clrMapOvr>
    <a:masterClrMapping/>
  </p:clrMapOvr>
  <p:transition/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39" y="0"/>
            <a:ext cx="8268758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7339" y="1125541"/>
            <a:ext cx="9126934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79901-5838-4815-967A-FE06F983687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57246"/>
      </p:ext>
    </p:extLst>
  </p:cSld>
  <p:clrMapOvr>
    <a:masterClrMapping/>
  </p:clrMapOvr>
  <p:transition/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39" y="4"/>
            <a:ext cx="8495771" cy="981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3" y="1557338"/>
            <a:ext cx="4177373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49816" y="1557342"/>
            <a:ext cx="4179094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49816" y="3897314"/>
            <a:ext cx="4179094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B085C3-5371-436F-AE65-2C661644457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06528"/>
      </p:ext>
    </p:extLst>
  </p:cSld>
  <p:clrMapOvr>
    <a:masterClrMapping/>
  </p:clrMapOvr>
  <p:transition>
    <p:wipe dir="r"/>
  </p:transition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3" y="293701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5" y="2181259"/>
            <a:ext cx="8970433" cy="1031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62" y="3284558"/>
            <a:ext cx="4055269" cy="6492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16840430"/>
      </p:ext>
    </p:extLst>
  </p:cSld>
  <p:clrMapOvr>
    <a:masterClrMapping/>
  </p:clrMapOvr>
  <p:transition>
    <p:fade/>
  </p:transition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A6DD6-07B0-41D2-A8CB-3435D095D07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45423"/>
      </p:ext>
    </p:extLst>
  </p:cSld>
  <p:clrMapOvr>
    <a:masterClrMapping/>
  </p:clrMapOvr>
  <p:transition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24" indent="0">
              <a:buNone/>
              <a:defRPr sz="1800"/>
            </a:lvl2pPr>
            <a:lvl3pPr marL="913238" indent="0">
              <a:buNone/>
              <a:defRPr sz="1600"/>
            </a:lvl3pPr>
            <a:lvl4pPr marL="1369857" indent="0">
              <a:buNone/>
              <a:defRPr sz="1400"/>
            </a:lvl4pPr>
            <a:lvl5pPr marL="1826476" indent="0">
              <a:buNone/>
              <a:defRPr sz="1400"/>
            </a:lvl5pPr>
            <a:lvl6pPr marL="2283095" indent="0">
              <a:buNone/>
              <a:defRPr sz="1400"/>
            </a:lvl6pPr>
            <a:lvl7pPr marL="2739713" indent="0">
              <a:buNone/>
              <a:defRPr sz="1400"/>
            </a:lvl7pPr>
            <a:lvl8pPr marL="3196333" indent="0">
              <a:buNone/>
              <a:defRPr sz="1400"/>
            </a:lvl8pPr>
            <a:lvl9pPr marL="365295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EA35E-D154-4FFB-80A5-44B6CCEEA0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30590"/>
      </p:ext>
    </p:extLst>
  </p:cSld>
  <p:clrMapOvr>
    <a:masterClrMapping/>
  </p:clrMapOvr>
  <p:transition/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48" y="112554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2520" y="112554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7A3BA-EFF1-49C1-A6A8-339559C6A82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27841"/>
      </p:ext>
    </p:extLst>
  </p:cSld>
  <p:clrMapOvr>
    <a:masterClrMapping/>
  </p:clrMapOvr>
  <p:transition/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3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38" indent="0">
              <a:buNone/>
              <a:defRPr sz="1800" b="1"/>
            </a:lvl3pPr>
            <a:lvl4pPr marL="1369857" indent="0">
              <a:buNone/>
              <a:defRPr sz="1600" b="1"/>
            </a:lvl4pPr>
            <a:lvl5pPr marL="1826476" indent="0">
              <a:buNone/>
              <a:defRPr sz="1600" b="1"/>
            </a:lvl5pPr>
            <a:lvl6pPr marL="2283095" indent="0">
              <a:buNone/>
              <a:defRPr sz="1600" b="1"/>
            </a:lvl6pPr>
            <a:lvl7pPr marL="2739713" indent="0">
              <a:buNone/>
              <a:defRPr sz="1600" b="1"/>
            </a:lvl7pPr>
            <a:lvl8pPr marL="3196333" indent="0">
              <a:buNone/>
              <a:defRPr sz="1600" b="1"/>
            </a:lvl8pPr>
            <a:lvl9pPr marL="36529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13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7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38" indent="0">
              <a:buNone/>
              <a:defRPr sz="1800" b="1"/>
            </a:lvl3pPr>
            <a:lvl4pPr marL="1369857" indent="0">
              <a:buNone/>
              <a:defRPr sz="1600" b="1"/>
            </a:lvl4pPr>
            <a:lvl5pPr marL="1826476" indent="0">
              <a:buNone/>
              <a:defRPr sz="1600" b="1"/>
            </a:lvl5pPr>
            <a:lvl6pPr marL="2283095" indent="0">
              <a:buNone/>
              <a:defRPr sz="1600" b="1"/>
            </a:lvl6pPr>
            <a:lvl7pPr marL="2739713" indent="0">
              <a:buNone/>
              <a:defRPr sz="1600" b="1"/>
            </a:lvl7pPr>
            <a:lvl8pPr marL="3196333" indent="0">
              <a:buNone/>
              <a:defRPr sz="1600" b="1"/>
            </a:lvl8pPr>
            <a:lvl9pPr marL="36529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7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17BAE-8F02-4F7E-8AA0-78A2F51F448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32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7592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0"/>
            <a:ext cx="8268758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7340" y="1125539"/>
            <a:ext cx="9126934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3277A-123E-49FC-9E7F-D247C27F788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15756"/>
      </p:ext>
    </p:extLst>
  </p:cSld>
  <p:clrMapOvr>
    <a:masterClrMapping/>
  </p:clrMapOvr>
  <p:transition/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90BD3-2D19-4B8B-8806-7C2F58CA84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04134"/>
      </p:ext>
    </p:extLst>
  </p:cSld>
  <p:clrMapOvr>
    <a:masterClrMapping/>
  </p:clrMapOvr>
  <p:transition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CEEAD-9E71-4B4E-822B-B07E8B1BDB3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039189"/>
      </p:ext>
    </p:extLst>
  </p:cSld>
  <p:clrMapOvr>
    <a:masterClrMapping/>
  </p:clrMapOvr>
  <p:transition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17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78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17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38" indent="0">
              <a:buNone/>
              <a:defRPr sz="1000"/>
            </a:lvl3pPr>
            <a:lvl4pPr marL="1369857" indent="0">
              <a:buNone/>
              <a:defRPr sz="900"/>
            </a:lvl4pPr>
            <a:lvl5pPr marL="1826476" indent="0">
              <a:buNone/>
              <a:defRPr sz="900"/>
            </a:lvl5pPr>
            <a:lvl6pPr marL="2283095" indent="0">
              <a:buNone/>
              <a:defRPr sz="900"/>
            </a:lvl6pPr>
            <a:lvl7pPr marL="2739713" indent="0">
              <a:buNone/>
              <a:defRPr sz="900"/>
            </a:lvl7pPr>
            <a:lvl8pPr marL="3196333" indent="0">
              <a:buNone/>
              <a:defRPr sz="900"/>
            </a:lvl8pPr>
            <a:lvl9pPr marL="36529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5475-B86F-4AA4-9BA1-25A99659AE07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13337"/>
      </p:ext>
    </p:extLst>
  </p:cSld>
  <p:clrMapOvr>
    <a:masterClrMapping/>
  </p:clrMapOvr>
  <p:transition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24" indent="0">
              <a:buNone/>
              <a:defRPr sz="2800"/>
            </a:lvl2pPr>
            <a:lvl3pPr marL="913238" indent="0">
              <a:buNone/>
              <a:defRPr sz="2400"/>
            </a:lvl3pPr>
            <a:lvl4pPr marL="1369857" indent="0">
              <a:buNone/>
              <a:defRPr sz="2000"/>
            </a:lvl4pPr>
            <a:lvl5pPr marL="1826476" indent="0">
              <a:buNone/>
              <a:defRPr sz="2000"/>
            </a:lvl5pPr>
            <a:lvl6pPr marL="2283095" indent="0">
              <a:buNone/>
              <a:defRPr sz="2000"/>
            </a:lvl6pPr>
            <a:lvl7pPr marL="2739713" indent="0">
              <a:buNone/>
              <a:defRPr sz="2000"/>
            </a:lvl7pPr>
            <a:lvl8pPr marL="3196333" indent="0">
              <a:buNone/>
              <a:defRPr sz="2000"/>
            </a:lvl8pPr>
            <a:lvl9pPr marL="3652951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38" indent="0">
              <a:buNone/>
              <a:defRPr sz="1000"/>
            </a:lvl3pPr>
            <a:lvl4pPr marL="1369857" indent="0">
              <a:buNone/>
              <a:defRPr sz="900"/>
            </a:lvl4pPr>
            <a:lvl5pPr marL="1826476" indent="0">
              <a:buNone/>
              <a:defRPr sz="900"/>
            </a:lvl5pPr>
            <a:lvl6pPr marL="2283095" indent="0">
              <a:buNone/>
              <a:defRPr sz="900"/>
            </a:lvl6pPr>
            <a:lvl7pPr marL="2739713" indent="0">
              <a:buNone/>
              <a:defRPr sz="900"/>
            </a:lvl7pPr>
            <a:lvl8pPr marL="3196333" indent="0">
              <a:buNone/>
              <a:defRPr sz="900"/>
            </a:lvl8pPr>
            <a:lvl9pPr marL="36529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B6E71-6DB8-40FC-8197-BBEA551349E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61743"/>
      </p:ext>
    </p:extLst>
  </p:cSld>
  <p:clrMapOvr>
    <a:masterClrMapping/>
  </p:clrMapOvr>
  <p:transition/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2896C-CDA3-4CDD-9CEE-27DE657223E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51378"/>
      </p:ext>
    </p:extLst>
  </p:cSld>
  <p:clrMapOvr>
    <a:masterClrMapping/>
  </p:clrMapOvr>
  <p:transition/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12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60" y="12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53796-D1D7-49FA-9709-CA51B1B1B3F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0169"/>
      </p:ext>
    </p:extLst>
  </p:cSld>
  <p:clrMapOvr>
    <a:masterClrMapping/>
  </p:clrMapOvr>
  <p:transition/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Slide Number"/>
          <p:cNvSpPr txBox="1">
            <a:spLocks/>
          </p:cNvSpPr>
          <p:nvPr userDrawn="1"/>
        </p:nvSpPr>
        <p:spPr>
          <a:xfrm>
            <a:off x="9446238" y="6566446"/>
            <a:ext cx="230760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125730" y="6463092"/>
            <a:ext cx="9253721" cy="395672"/>
          </a:xfrm>
          <a:prstGeom prst="rect">
            <a:avLst/>
          </a:prstGeom>
        </p:spPr>
        <p:txBody>
          <a:bodyPr lIns="93296" tIns="46648" rIns="93296" bIns="46648"/>
          <a:lstStyle>
            <a:lvl1pPr>
              <a:defRPr sz="700"/>
            </a:lvl1pPr>
          </a:lstStyle>
          <a:p>
            <a:pPr lvl="0"/>
            <a:r>
              <a:rPr lang="ru-RU" dirty="0" smtClean="0"/>
              <a:t>Сноски</a:t>
            </a:r>
          </a:p>
          <a:p>
            <a:pPr lvl="0"/>
            <a:r>
              <a:rPr lang="ru-RU" dirty="0" smtClean="0"/>
              <a:t>Источники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700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исок_ном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8674" y="1178751"/>
            <a:ext cx="9142413" cy="1138773"/>
          </a:xfrm>
        </p:spPr>
        <p:txBody>
          <a:bodyPr/>
          <a:lstStyle>
            <a:lvl1pPr marL="287338" indent="-287338">
              <a:buFont typeface="+mj-lt"/>
              <a:buAutoNum type="arabicPeriod"/>
              <a:defRPr/>
            </a:lvl1pPr>
            <a:lvl2pPr marL="576000" indent="-288000">
              <a:buSzPct val="75000"/>
              <a:buFont typeface="Wingdings" pitchFamily="2" charset="2"/>
              <a:buChar char="p"/>
              <a:defRPr lang="ru-RU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1750" indent="-285750"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p"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4"/>
          </p:nvPr>
        </p:nvSpPr>
        <p:spPr>
          <a:xfrm>
            <a:off x="-20638" y="6513515"/>
            <a:ext cx="9799638" cy="293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© АНО ДПО «Техническая академия Росатома»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89D6E52-5472-40F8-8277-D56F31AE722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29057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3" y="293701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5" y="2181259"/>
            <a:ext cx="8970433" cy="1031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62" y="3284558"/>
            <a:ext cx="4055269" cy="6492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86290562"/>
      </p:ext>
    </p:extLst>
  </p:cSld>
  <p:clrMapOvr>
    <a:masterClrMapping/>
  </p:clrMapOvr>
  <p:transition>
    <p:fade/>
  </p:transition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A6DD6-07B0-41D2-A8CB-3435D095D07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4368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/>
          <p:cNvSpPr txBox="1">
            <a:spLocks/>
          </p:cNvSpPr>
          <p:nvPr userDrawn="1"/>
        </p:nvSpPr>
        <p:spPr>
          <a:xfrm>
            <a:off x="9446818" y="6565903"/>
            <a:ext cx="230452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EDBEEA-E033-411C-9428-B5A9621A07B1}" type="slidenum">
              <a:rPr lang="en-US" sz="812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12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25730" y="6463093"/>
            <a:ext cx="9253721" cy="395672"/>
          </a:xfrm>
          <a:prstGeom prst="rect">
            <a:avLst/>
          </a:prstGeom>
        </p:spPr>
        <p:txBody>
          <a:bodyPr lIns="93286" tIns="46643" rIns="93286" bIns="46643"/>
          <a:lstStyle>
            <a:lvl1pPr>
              <a:defRPr sz="569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9803508"/>
      </p:ext>
    </p:extLst>
  </p:cSld>
  <p:clrMapOvr>
    <a:masterClrMapping/>
  </p:clrMapOvr>
  <p:transition/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24" indent="0">
              <a:buNone/>
              <a:defRPr sz="1800"/>
            </a:lvl2pPr>
            <a:lvl3pPr marL="913238" indent="0">
              <a:buNone/>
              <a:defRPr sz="1600"/>
            </a:lvl3pPr>
            <a:lvl4pPr marL="1369857" indent="0">
              <a:buNone/>
              <a:defRPr sz="1400"/>
            </a:lvl4pPr>
            <a:lvl5pPr marL="1826476" indent="0">
              <a:buNone/>
              <a:defRPr sz="1400"/>
            </a:lvl5pPr>
            <a:lvl6pPr marL="2283095" indent="0">
              <a:buNone/>
              <a:defRPr sz="1400"/>
            </a:lvl6pPr>
            <a:lvl7pPr marL="2739713" indent="0">
              <a:buNone/>
              <a:defRPr sz="1400"/>
            </a:lvl7pPr>
            <a:lvl8pPr marL="3196333" indent="0">
              <a:buNone/>
              <a:defRPr sz="1400"/>
            </a:lvl8pPr>
            <a:lvl9pPr marL="365295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EA35E-D154-4FFB-80A5-44B6CCEEA0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62465"/>
      </p:ext>
    </p:extLst>
  </p:cSld>
  <p:clrMapOvr>
    <a:masterClrMapping/>
  </p:clrMapOvr>
  <p:transition/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48" y="112554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2520" y="112554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7A3BA-EFF1-49C1-A6A8-339559C6A82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39988"/>
      </p:ext>
    </p:extLst>
  </p:cSld>
  <p:clrMapOvr>
    <a:masterClrMapping/>
  </p:clrMapOvr>
  <p:transition/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3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38" indent="0">
              <a:buNone/>
              <a:defRPr sz="1800" b="1"/>
            </a:lvl3pPr>
            <a:lvl4pPr marL="1369857" indent="0">
              <a:buNone/>
              <a:defRPr sz="1600" b="1"/>
            </a:lvl4pPr>
            <a:lvl5pPr marL="1826476" indent="0">
              <a:buNone/>
              <a:defRPr sz="1600" b="1"/>
            </a:lvl5pPr>
            <a:lvl6pPr marL="2283095" indent="0">
              <a:buNone/>
              <a:defRPr sz="1600" b="1"/>
            </a:lvl6pPr>
            <a:lvl7pPr marL="2739713" indent="0">
              <a:buNone/>
              <a:defRPr sz="1600" b="1"/>
            </a:lvl7pPr>
            <a:lvl8pPr marL="3196333" indent="0">
              <a:buNone/>
              <a:defRPr sz="1600" b="1"/>
            </a:lvl8pPr>
            <a:lvl9pPr marL="36529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13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7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38" indent="0">
              <a:buNone/>
              <a:defRPr sz="1800" b="1"/>
            </a:lvl3pPr>
            <a:lvl4pPr marL="1369857" indent="0">
              <a:buNone/>
              <a:defRPr sz="1600" b="1"/>
            </a:lvl4pPr>
            <a:lvl5pPr marL="1826476" indent="0">
              <a:buNone/>
              <a:defRPr sz="1600" b="1"/>
            </a:lvl5pPr>
            <a:lvl6pPr marL="2283095" indent="0">
              <a:buNone/>
              <a:defRPr sz="1600" b="1"/>
            </a:lvl6pPr>
            <a:lvl7pPr marL="2739713" indent="0">
              <a:buNone/>
              <a:defRPr sz="1600" b="1"/>
            </a:lvl7pPr>
            <a:lvl8pPr marL="3196333" indent="0">
              <a:buNone/>
              <a:defRPr sz="1600" b="1"/>
            </a:lvl8pPr>
            <a:lvl9pPr marL="36529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7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17BAE-8F02-4F7E-8AA0-78A2F51F448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45512"/>
      </p:ext>
    </p:extLst>
  </p:cSld>
  <p:clrMapOvr>
    <a:masterClrMapping/>
  </p:clrMapOvr>
  <p:transition/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90BD3-2D19-4B8B-8806-7C2F58CA84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10000"/>
      </p:ext>
    </p:extLst>
  </p:cSld>
  <p:clrMapOvr>
    <a:masterClrMapping/>
  </p:clrMapOvr>
  <p:transition/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CEEAD-9E71-4B4E-822B-B07E8B1BDB3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93591"/>
      </p:ext>
    </p:extLst>
  </p:cSld>
  <p:clrMapOvr>
    <a:masterClrMapping/>
  </p:clrMapOvr>
  <p:transition/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17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78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17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38" indent="0">
              <a:buNone/>
              <a:defRPr sz="1000"/>
            </a:lvl3pPr>
            <a:lvl4pPr marL="1369857" indent="0">
              <a:buNone/>
              <a:defRPr sz="900"/>
            </a:lvl4pPr>
            <a:lvl5pPr marL="1826476" indent="0">
              <a:buNone/>
              <a:defRPr sz="900"/>
            </a:lvl5pPr>
            <a:lvl6pPr marL="2283095" indent="0">
              <a:buNone/>
              <a:defRPr sz="900"/>
            </a:lvl6pPr>
            <a:lvl7pPr marL="2739713" indent="0">
              <a:buNone/>
              <a:defRPr sz="900"/>
            </a:lvl7pPr>
            <a:lvl8pPr marL="3196333" indent="0">
              <a:buNone/>
              <a:defRPr sz="900"/>
            </a:lvl8pPr>
            <a:lvl9pPr marL="36529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5475-B86F-4AA4-9BA1-25A99659AE07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87065"/>
      </p:ext>
    </p:extLst>
  </p:cSld>
  <p:clrMapOvr>
    <a:masterClrMapping/>
  </p:clrMapOvr>
  <p:transition/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24" indent="0">
              <a:buNone/>
              <a:defRPr sz="2800"/>
            </a:lvl2pPr>
            <a:lvl3pPr marL="913238" indent="0">
              <a:buNone/>
              <a:defRPr sz="2400"/>
            </a:lvl3pPr>
            <a:lvl4pPr marL="1369857" indent="0">
              <a:buNone/>
              <a:defRPr sz="2000"/>
            </a:lvl4pPr>
            <a:lvl5pPr marL="1826476" indent="0">
              <a:buNone/>
              <a:defRPr sz="2000"/>
            </a:lvl5pPr>
            <a:lvl6pPr marL="2283095" indent="0">
              <a:buNone/>
              <a:defRPr sz="2000"/>
            </a:lvl6pPr>
            <a:lvl7pPr marL="2739713" indent="0">
              <a:buNone/>
              <a:defRPr sz="2000"/>
            </a:lvl7pPr>
            <a:lvl8pPr marL="3196333" indent="0">
              <a:buNone/>
              <a:defRPr sz="2000"/>
            </a:lvl8pPr>
            <a:lvl9pPr marL="3652951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38" indent="0">
              <a:buNone/>
              <a:defRPr sz="1000"/>
            </a:lvl3pPr>
            <a:lvl4pPr marL="1369857" indent="0">
              <a:buNone/>
              <a:defRPr sz="900"/>
            </a:lvl4pPr>
            <a:lvl5pPr marL="1826476" indent="0">
              <a:buNone/>
              <a:defRPr sz="900"/>
            </a:lvl5pPr>
            <a:lvl6pPr marL="2283095" indent="0">
              <a:buNone/>
              <a:defRPr sz="900"/>
            </a:lvl6pPr>
            <a:lvl7pPr marL="2739713" indent="0">
              <a:buNone/>
              <a:defRPr sz="900"/>
            </a:lvl7pPr>
            <a:lvl8pPr marL="3196333" indent="0">
              <a:buNone/>
              <a:defRPr sz="900"/>
            </a:lvl8pPr>
            <a:lvl9pPr marL="36529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B6E71-6DB8-40FC-8197-BBEA551349E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21831"/>
      </p:ext>
    </p:extLst>
  </p:cSld>
  <p:clrMapOvr>
    <a:masterClrMapping/>
  </p:clrMapOvr>
  <p:transition/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2896C-CDA3-4CDD-9CEE-27DE657223E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34418"/>
      </p:ext>
    </p:extLst>
  </p:cSld>
  <p:clrMapOvr>
    <a:masterClrMapping/>
  </p:clrMapOvr>
  <p:transition/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12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60" y="12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53796-D1D7-49FA-9709-CA51B1B1B3F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09624"/>
      </p:ext>
    </p:extLst>
  </p:cSld>
  <p:clrMapOvr>
    <a:masterClrMapping/>
  </p:clrMapOvr>
  <p:transition/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Slide Number"/>
          <p:cNvSpPr txBox="1">
            <a:spLocks/>
          </p:cNvSpPr>
          <p:nvPr userDrawn="1"/>
        </p:nvSpPr>
        <p:spPr>
          <a:xfrm>
            <a:off x="9446238" y="6566446"/>
            <a:ext cx="230760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125730" y="6463092"/>
            <a:ext cx="9253721" cy="395672"/>
          </a:xfrm>
          <a:prstGeom prst="rect">
            <a:avLst/>
          </a:prstGeom>
        </p:spPr>
        <p:txBody>
          <a:bodyPr lIns="93296" tIns="46648" rIns="93296" bIns="46648"/>
          <a:lstStyle>
            <a:lvl1pPr>
              <a:defRPr sz="700"/>
            </a:lvl1pPr>
          </a:lstStyle>
          <a:p>
            <a:pPr lvl="0"/>
            <a:r>
              <a:rPr lang="ru-RU" dirty="0" smtClean="0"/>
              <a:t>Сноски</a:t>
            </a:r>
          </a:p>
          <a:p>
            <a:pPr lvl="0"/>
            <a:r>
              <a:rPr lang="ru-RU" dirty="0" smtClean="0"/>
              <a:t>Источники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7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1464" indent="0" algn="ctr">
              <a:buNone/>
              <a:defRPr/>
            </a:lvl2pPr>
            <a:lvl3pPr marL="742927" indent="0" algn="ctr">
              <a:buNone/>
              <a:defRPr/>
            </a:lvl3pPr>
            <a:lvl4pPr marL="1114391" indent="0" algn="ctr">
              <a:buNone/>
              <a:defRPr/>
            </a:lvl4pPr>
            <a:lvl5pPr marL="1485854" indent="0" algn="ctr">
              <a:buNone/>
              <a:defRPr/>
            </a:lvl5pPr>
            <a:lvl6pPr marL="1857318" indent="0" algn="ctr">
              <a:buNone/>
              <a:defRPr/>
            </a:lvl6pPr>
            <a:lvl7pPr marL="2228781" indent="0" algn="ctr">
              <a:buNone/>
              <a:defRPr/>
            </a:lvl7pPr>
            <a:lvl8pPr marL="2600245" indent="0" algn="ctr">
              <a:buNone/>
              <a:defRPr/>
            </a:lvl8pPr>
            <a:lvl9pPr marL="29717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9CA10-F2B8-43AF-A6EA-BB22B46D330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44732"/>
      </p:ext>
    </p:extLst>
  </p:cSld>
  <p:clrMapOvr>
    <a:masterClrMapping/>
  </p:clrMapOvr>
  <p:transition/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исок_ном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8674" y="1178751"/>
            <a:ext cx="9142413" cy="1138773"/>
          </a:xfrm>
        </p:spPr>
        <p:txBody>
          <a:bodyPr/>
          <a:lstStyle>
            <a:lvl1pPr marL="287338" indent="-287338">
              <a:buFont typeface="+mj-lt"/>
              <a:buAutoNum type="arabicPeriod"/>
              <a:defRPr/>
            </a:lvl1pPr>
            <a:lvl2pPr marL="576000" indent="-288000">
              <a:buSzPct val="75000"/>
              <a:buFont typeface="Wingdings" pitchFamily="2" charset="2"/>
              <a:buChar char="p"/>
              <a:defRPr lang="ru-RU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1750" indent="-285750"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p"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4"/>
          </p:nvPr>
        </p:nvSpPr>
        <p:spPr>
          <a:xfrm>
            <a:off x="-20638" y="6513515"/>
            <a:ext cx="9799638" cy="293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© АНО ДПО «Техническая академия Росатома»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89D6E52-5472-40F8-8277-D56F31AE722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1519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3" y="293701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5" y="2181259"/>
            <a:ext cx="8970433" cy="1031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62" y="3284558"/>
            <a:ext cx="4055269" cy="6492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4785241"/>
      </p:ext>
    </p:extLst>
  </p:cSld>
  <p:clrMapOvr>
    <a:masterClrMapping/>
  </p:clrMapOvr>
  <p:transition>
    <p:fade/>
  </p:transition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A6DD6-07B0-41D2-A8CB-3435D095D07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86422"/>
      </p:ext>
    </p:extLst>
  </p:cSld>
  <p:clrMapOvr>
    <a:masterClrMapping/>
  </p:clrMapOvr>
  <p:transition/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24" indent="0">
              <a:buNone/>
              <a:defRPr sz="1800"/>
            </a:lvl2pPr>
            <a:lvl3pPr marL="913238" indent="0">
              <a:buNone/>
              <a:defRPr sz="1600"/>
            </a:lvl3pPr>
            <a:lvl4pPr marL="1369857" indent="0">
              <a:buNone/>
              <a:defRPr sz="1400"/>
            </a:lvl4pPr>
            <a:lvl5pPr marL="1826476" indent="0">
              <a:buNone/>
              <a:defRPr sz="1400"/>
            </a:lvl5pPr>
            <a:lvl6pPr marL="2283095" indent="0">
              <a:buNone/>
              <a:defRPr sz="1400"/>
            </a:lvl6pPr>
            <a:lvl7pPr marL="2739713" indent="0">
              <a:buNone/>
              <a:defRPr sz="1400"/>
            </a:lvl7pPr>
            <a:lvl8pPr marL="3196333" indent="0">
              <a:buNone/>
              <a:defRPr sz="1400"/>
            </a:lvl8pPr>
            <a:lvl9pPr marL="365295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EA35E-D154-4FFB-80A5-44B6CCEEA0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36198"/>
      </p:ext>
    </p:extLst>
  </p:cSld>
  <p:clrMapOvr>
    <a:masterClrMapping/>
  </p:clrMapOvr>
  <p:transition/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48" y="112554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2520" y="112554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7A3BA-EFF1-49C1-A6A8-339559C6A82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08476"/>
      </p:ext>
    </p:extLst>
  </p:cSld>
  <p:clrMapOvr>
    <a:masterClrMapping/>
  </p:clrMapOvr>
  <p:transition/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3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38" indent="0">
              <a:buNone/>
              <a:defRPr sz="1800" b="1"/>
            </a:lvl3pPr>
            <a:lvl4pPr marL="1369857" indent="0">
              <a:buNone/>
              <a:defRPr sz="1600" b="1"/>
            </a:lvl4pPr>
            <a:lvl5pPr marL="1826476" indent="0">
              <a:buNone/>
              <a:defRPr sz="1600" b="1"/>
            </a:lvl5pPr>
            <a:lvl6pPr marL="2283095" indent="0">
              <a:buNone/>
              <a:defRPr sz="1600" b="1"/>
            </a:lvl6pPr>
            <a:lvl7pPr marL="2739713" indent="0">
              <a:buNone/>
              <a:defRPr sz="1600" b="1"/>
            </a:lvl7pPr>
            <a:lvl8pPr marL="3196333" indent="0">
              <a:buNone/>
              <a:defRPr sz="1600" b="1"/>
            </a:lvl8pPr>
            <a:lvl9pPr marL="36529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13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7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38" indent="0">
              <a:buNone/>
              <a:defRPr sz="1800" b="1"/>
            </a:lvl3pPr>
            <a:lvl4pPr marL="1369857" indent="0">
              <a:buNone/>
              <a:defRPr sz="1600" b="1"/>
            </a:lvl4pPr>
            <a:lvl5pPr marL="1826476" indent="0">
              <a:buNone/>
              <a:defRPr sz="1600" b="1"/>
            </a:lvl5pPr>
            <a:lvl6pPr marL="2283095" indent="0">
              <a:buNone/>
              <a:defRPr sz="1600" b="1"/>
            </a:lvl6pPr>
            <a:lvl7pPr marL="2739713" indent="0">
              <a:buNone/>
              <a:defRPr sz="1600" b="1"/>
            </a:lvl7pPr>
            <a:lvl8pPr marL="3196333" indent="0">
              <a:buNone/>
              <a:defRPr sz="1600" b="1"/>
            </a:lvl8pPr>
            <a:lvl9pPr marL="36529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7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17BAE-8F02-4F7E-8AA0-78A2F51F448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79218"/>
      </p:ext>
    </p:extLst>
  </p:cSld>
  <p:clrMapOvr>
    <a:masterClrMapping/>
  </p:clrMapOvr>
  <p:transition/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90BD3-2D19-4B8B-8806-7C2F58CA84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6529"/>
      </p:ext>
    </p:extLst>
  </p:cSld>
  <p:clrMapOvr>
    <a:masterClrMapping/>
  </p:clrMapOvr>
  <p:transition/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CEEAD-9E71-4B4E-822B-B07E8B1BDB3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77263"/>
      </p:ext>
    </p:extLst>
  </p:cSld>
  <p:clrMapOvr>
    <a:masterClrMapping/>
  </p:clrMapOvr>
  <p:transition/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17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78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17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38" indent="0">
              <a:buNone/>
              <a:defRPr sz="1000"/>
            </a:lvl3pPr>
            <a:lvl4pPr marL="1369857" indent="0">
              <a:buNone/>
              <a:defRPr sz="900"/>
            </a:lvl4pPr>
            <a:lvl5pPr marL="1826476" indent="0">
              <a:buNone/>
              <a:defRPr sz="900"/>
            </a:lvl5pPr>
            <a:lvl6pPr marL="2283095" indent="0">
              <a:buNone/>
              <a:defRPr sz="900"/>
            </a:lvl6pPr>
            <a:lvl7pPr marL="2739713" indent="0">
              <a:buNone/>
              <a:defRPr sz="900"/>
            </a:lvl7pPr>
            <a:lvl8pPr marL="3196333" indent="0">
              <a:buNone/>
              <a:defRPr sz="900"/>
            </a:lvl8pPr>
            <a:lvl9pPr marL="36529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5475-B86F-4AA4-9BA1-25A99659AE07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90612"/>
      </p:ext>
    </p:extLst>
  </p:cSld>
  <p:clrMapOvr>
    <a:masterClrMapping/>
  </p:clrMapOvr>
  <p:transition/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24" indent="0">
              <a:buNone/>
              <a:defRPr sz="2800"/>
            </a:lvl2pPr>
            <a:lvl3pPr marL="913238" indent="0">
              <a:buNone/>
              <a:defRPr sz="2400"/>
            </a:lvl3pPr>
            <a:lvl4pPr marL="1369857" indent="0">
              <a:buNone/>
              <a:defRPr sz="2000"/>
            </a:lvl4pPr>
            <a:lvl5pPr marL="1826476" indent="0">
              <a:buNone/>
              <a:defRPr sz="2000"/>
            </a:lvl5pPr>
            <a:lvl6pPr marL="2283095" indent="0">
              <a:buNone/>
              <a:defRPr sz="2000"/>
            </a:lvl6pPr>
            <a:lvl7pPr marL="2739713" indent="0">
              <a:buNone/>
              <a:defRPr sz="2000"/>
            </a:lvl7pPr>
            <a:lvl8pPr marL="3196333" indent="0">
              <a:buNone/>
              <a:defRPr sz="2000"/>
            </a:lvl8pPr>
            <a:lvl9pPr marL="3652951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38" indent="0">
              <a:buNone/>
              <a:defRPr sz="1000"/>
            </a:lvl3pPr>
            <a:lvl4pPr marL="1369857" indent="0">
              <a:buNone/>
              <a:defRPr sz="900"/>
            </a:lvl4pPr>
            <a:lvl5pPr marL="1826476" indent="0">
              <a:buNone/>
              <a:defRPr sz="900"/>
            </a:lvl5pPr>
            <a:lvl6pPr marL="2283095" indent="0">
              <a:buNone/>
              <a:defRPr sz="900"/>
            </a:lvl6pPr>
            <a:lvl7pPr marL="2739713" indent="0">
              <a:buNone/>
              <a:defRPr sz="900"/>
            </a:lvl7pPr>
            <a:lvl8pPr marL="3196333" indent="0">
              <a:buNone/>
              <a:defRPr sz="900"/>
            </a:lvl8pPr>
            <a:lvl9pPr marL="36529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B6E71-6DB8-40FC-8197-BBEA551349E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6967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CB817-0CEE-4E91-A127-A2C10386CFC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09156"/>
      </p:ext>
    </p:extLst>
  </p:cSld>
  <p:clrMapOvr>
    <a:masterClrMapping/>
  </p:clrMapOvr>
  <p:transition/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2896C-CDA3-4CDD-9CEE-27DE657223E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72980"/>
      </p:ext>
    </p:extLst>
  </p:cSld>
  <p:clrMapOvr>
    <a:masterClrMapping/>
  </p:clrMapOvr>
  <p:transition/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12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60" y="12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53796-D1D7-49FA-9709-CA51B1B1B3F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19514"/>
      </p:ext>
    </p:extLst>
  </p:cSld>
  <p:clrMapOvr>
    <a:masterClrMapping/>
  </p:clrMapOvr>
  <p:transition/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Slide Number"/>
          <p:cNvSpPr txBox="1">
            <a:spLocks/>
          </p:cNvSpPr>
          <p:nvPr userDrawn="1"/>
        </p:nvSpPr>
        <p:spPr>
          <a:xfrm>
            <a:off x="9446238" y="6566446"/>
            <a:ext cx="230760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125730" y="6463092"/>
            <a:ext cx="9253721" cy="395672"/>
          </a:xfrm>
          <a:prstGeom prst="rect">
            <a:avLst/>
          </a:prstGeom>
        </p:spPr>
        <p:txBody>
          <a:bodyPr lIns="93296" tIns="46648" rIns="93296" bIns="46648"/>
          <a:lstStyle>
            <a:lvl1pPr>
              <a:defRPr sz="700"/>
            </a:lvl1pPr>
          </a:lstStyle>
          <a:p>
            <a:pPr lvl="0"/>
            <a:r>
              <a:rPr lang="ru-RU" dirty="0" smtClean="0"/>
              <a:t>Сноски</a:t>
            </a:r>
          </a:p>
          <a:p>
            <a:pPr lvl="0"/>
            <a:r>
              <a:rPr lang="ru-RU" dirty="0" smtClean="0"/>
              <a:t>Источники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94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исок_ном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8674" y="1178751"/>
            <a:ext cx="9142413" cy="1138773"/>
          </a:xfrm>
        </p:spPr>
        <p:txBody>
          <a:bodyPr/>
          <a:lstStyle>
            <a:lvl1pPr marL="287338" indent="-287338">
              <a:buFont typeface="+mj-lt"/>
              <a:buAutoNum type="arabicPeriod"/>
              <a:defRPr/>
            </a:lvl1pPr>
            <a:lvl2pPr marL="576000" indent="-288000">
              <a:buSzPct val="75000"/>
              <a:buFont typeface="Wingdings" pitchFamily="2" charset="2"/>
              <a:buChar char="p"/>
              <a:defRPr lang="ru-RU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1750" indent="-285750"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p"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4"/>
          </p:nvPr>
        </p:nvSpPr>
        <p:spPr>
          <a:xfrm>
            <a:off x="-20638" y="6513515"/>
            <a:ext cx="9799638" cy="293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© АНО ДПО «Техническая академия Росатома»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89D6E52-5472-40F8-8277-D56F31AE722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93880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3" y="293701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5" y="2181259"/>
            <a:ext cx="8970433" cy="1031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62" y="3284558"/>
            <a:ext cx="4055269" cy="6492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55739382"/>
      </p:ext>
    </p:extLst>
  </p:cSld>
  <p:clrMapOvr>
    <a:masterClrMapping/>
  </p:clrMapOvr>
  <p:transition>
    <p:fade/>
  </p:transition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A6DD6-07B0-41D2-A8CB-3435D095D07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37464"/>
      </p:ext>
    </p:extLst>
  </p:cSld>
  <p:clrMapOvr>
    <a:masterClrMapping/>
  </p:clrMapOvr>
  <p:transition/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24" indent="0">
              <a:buNone/>
              <a:defRPr sz="1800"/>
            </a:lvl2pPr>
            <a:lvl3pPr marL="913238" indent="0">
              <a:buNone/>
              <a:defRPr sz="1600"/>
            </a:lvl3pPr>
            <a:lvl4pPr marL="1369857" indent="0">
              <a:buNone/>
              <a:defRPr sz="1400"/>
            </a:lvl4pPr>
            <a:lvl5pPr marL="1826476" indent="0">
              <a:buNone/>
              <a:defRPr sz="1400"/>
            </a:lvl5pPr>
            <a:lvl6pPr marL="2283095" indent="0">
              <a:buNone/>
              <a:defRPr sz="1400"/>
            </a:lvl6pPr>
            <a:lvl7pPr marL="2739713" indent="0">
              <a:buNone/>
              <a:defRPr sz="1400"/>
            </a:lvl7pPr>
            <a:lvl8pPr marL="3196333" indent="0">
              <a:buNone/>
              <a:defRPr sz="1400"/>
            </a:lvl8pPr>
            <a:lvl9pPr marL="365295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EA35E-D154-4FFB-80A5-44B6CCEEA0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36859"/>
      </p:ext>
    </p:extLst>
  </p:cSld>
  <p:clrMapOvr>
    <a:masterClrMapping/>
  </p:clrMapOvr>
  <p:transition/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48" y="112554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2520" y="112554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7A3BA-EFF1-49C1-A6A8-339559C6A82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23825"/>
      </p:ext>
    </p:extLst>
  </p:cSld>
  <p:clrMapOvr>
    <a:masterClrMapping/>
  </p:clrMapOvr>
  <p:transition/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3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38" indent="0">
              <a:buNone/>
              <a:defRPr sz="1800" b="1"/>
            </a:lvl3pPr>
            <a:lvl4pPr marL="1369857" indent="0">
              <a:buNone/>
              <a:defRPr sz="1600" b="1"/>
            </a:lvl4pPr>
            <a:lvl5pPr marL="1826476" indent="0">
              <a:buNone/>
              <a:defRPr sz="1600" b="1"/>
            </a:lvl5pPr>
            <a:lvl6pPr marL="2283095" indent="0">
              <a:buNone/>
              <a:defRPr sz="1600" b="1"/>
            </a:lvl6pPr>
            <a:lvl7pPr marL="2739713" indent="0">
              <a:buNone/>
              <a:defRPr sz="1600" b="1"/>
            </a:lvl7pPr>
            <a:lvl8pPr marL="3196333" indent="0">
              <a:buNone/>
              <a:defRPr sz="1600" b="1"/>
            </a:lvl8pPr>
            <a:lvl9pPr marL="36529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13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7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38" indent="0">
              <a:buNone/>
              <a:defRPr sz="1800" b="1"/>
            </a:lvl3pPr>
            <a:lvl4pPr marL="1369857" indent="0">
              <a:buNone/>
              <a:defRPr sz="1600" b="1"/>
            </a:lvl4pPr>
            <a:lvl5pPr marL="1826476" indent="0">
              <a:buNone/>
              <a:defRPr sz="1600" b="1"/>
            </a:lvl5pPr>
            <a:lvl6pPr marL="2283095" indent="0">
              <a:buNone/>
              <a:defRPr sz="1600" b="1"/>
            </a:lvl6pPr>
            <a:lvl7pPr marL="2739713" indent="0">
              <a:buNone/>
              <a:defRPr sz="1600" b="1"/>
            </a:lvl7pPr>
            <a:lvl8pPr marL="3196333" indent="0">
              <a:buNone/>
              <a:defRPr sz="1600" b="1"/>
            </a:lvl8pPr>
            <a:lvl9pPr marL="36529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7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17BAE-8F02-4F7E-8AA0-78A2F51F448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10758"/>
      </p:ext>
    </p:extLst>
  </p:cSld>
  <p:clrMapOvr>
    <a:masterClrMapping/>
  </p:clrMapOvr>
  <p:transition/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90BD3-2D19-4B8B-8806-7C2F58CA84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1690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64" indent="0">
              <a:buNone/>
              <a:defRPr sz="1462"/>
            </a:lvl2pPr>
            <a:lvl3pPr marL="742927" indent="0">
              <a:buNone/>
              <a:defRPr sz="1300"/>
            </a:lvl3pPr>
            <a:lvl4pPr marL="1114391" indent="0">
              <a:buNone/>
              <a:defRPr sz="1137"/>
            </a:lvl4pPr>
            <a:lvl5pPr marL="1485854" indent="0">
              <a:buNone/>
              <a:defRPr sz="1137"/>
            </a:lvl5pPr>
            <a:lvl6pPr marL="1857318" indent="0">
              <a:buNone/>
              <a:defRPr sz="1137"/>
            </a:lvl6pPr>
            <a:lvl7pPr marL="2228781" indent="0">
              <a:buNone/>
              <a:defRPr sz="1137"/>
            </a:lvl7pPr>
            <a:lvl8pPr marL="2600245" indent="0">
              <a:buNone/>
              <a:defRPr sz="1137"/>
            </a:lvl8pPr>
            <a:lvl9pPr marL="2971709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F488B-D30A-448D-9E90-6F63BA85F56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75267"/>
      </p:ext>
    </p:extLst>
  </p:cSld>
  <p:clrMapOvr>
    <a:masterClrMapping/>
  </p:clrMapOvr>
  <p:transition/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CEEAD-9E71-4B4E-822B-B07E8B1BDB3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13055"/>
      </p:ext>
    </p:extLst>
  </p:cSld>
  <p:clrMapOvr>
    <a:masterClrMapping/>
  </p:clrMapOvr>
  <p:transition/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17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78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17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38" indent="0">
              <a:buNone/>
              <a:defRPr sz="1000"/>
            </a:lvl3pPr>
            <a:lvl4pPr marL="1369857" indent="0">
              <a:buNone/>
              <a:defRPr sz="900"/>
            </a:lvl4pPr>
            <a:lvl5pPr marL="1826476" indent="0">
              <a:buNone/>
              <a:defRPr sz="900"/>
            </a:lvl5pPr>
            <a:lvl6pPr marL="2283095" indent="0">
              <a:buNone/>
              <a:defRPr sz="900"/>
            </a:lvl6pPr>
            <a:lvl7pPr marL="2739713" indent="0">
              <a:buNone/>
              <a:defRPr sz="900"/>
            </a:lvl7pPr>
            <a:lvl8pPr marL="3196333" indent="0">
              <a:buNone/>
              <a:defRPr sz="900"/>
            </a:lvl8pPr>
            <a:lvl9pPr marL="36529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5475-B86F-4AA4-9BA1-25A99659AE07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49744"/>
      </p:ext>
    </p:extLst>
  </p:cSld>
  <p:clrMapOvr>
    <a:masterClrMapping/>
  </p:clrMapOvr>
  <p:transition/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24" indent="0">
              <a:buNone/>
              <a:defRPr sz="2800"/>
            </a:lvl2pPr>
            <a:lvl3pPr marL="913238" indent="0">
              <a:buNone/>
              <a:defRPr sz="2400"/>
            </a:lvl3pPr>
            <a:lvl4pPr marL="1369857" indent="0">
              <a:buNone/>
              <a:defRPr sz="2000"/>
            </a:lvl4pPr>
            <a:lvl5pPr marL="1826476" indent="0">
              <a:buNone/>
              <a:defRPr sz="2000"/>
            </a:lvl5pPr>
            <a:lvl6pPr marL="2283095" indent="0">
              <a:buNone/>
              <a:defRPr sz="2000"/>
            </a:lvl6pPr>
            <a:lvl7pPr marL="2739713" indent="0">
              <a:buNone/>
              <a:defRPr sz="2000"/>
            </a:lvl7pPr>
            <a:lvl8pPr marL="3196333" indent="0">
              <a:buNone/>
              <a:defRPr sz="2000"/>
            </a:lvl8pPr>
            <a:lvl9pPr marL="3652951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38" indent="0">
              <a:buNone/>
              <a:defRPr sz="1000"/>
            </a:lvl3pPr>
            <a:lvl4pPr marL="1369857" indent="0">
              <a:buNone/>
              <a:defRPr sz="900"/>
            </a:lvl4pPr>
            <a:lvl5pPr marL="1826476" indent="0">
              <a:buNone/>
              <a:defRPr sz="900"/>
            </a:lvl5pPr>
            <a:lvl6pPr marL="2283095" indent="0">
              <a:buNone/>
              <a:defRPr sz="900"/>
            </a:lvl6pPr>
            <a:lvl7pPr marL="2739713" indent="0">
              <a:buNone/>
              <a:defRPr sz="900"/>
            </a:lvl7pPr>
            <a:lvl8pPr marL="3196333" indent="0">
              <a:buNone/>
              <a:defRPr sz="900"/>
            </a:lvl8pPr>
            <a:lvl9pPr marL="36529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B6E71-6DB8-40FC-8197-BBEA551349E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09870"/>
      </p:ext>
    </p:extLst>
  </p:cSld>
  <p:clrMapOvr>
    <a:masterClrMapping/>
  </p:clrMapOvr>
  <p:transition/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2896C-CDA3-4CDD-9CEE-27DE657223E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96580"/>
      </p:ext>
    </p:extLst>
  </p:cSld>
  <p:clrMapOvr>
    <a:masterClrMapping/>
  </p:clrMapOvr>
  <p:transition/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12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60" y="12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53796-D1D7-49FA-9709-CA51B1B1B3F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78795"/>
      </p:ext>
    </p:extLst>
  </p:cSld>
  <p:clrMapOvr>
    <a:masterClrMapping/>
  </p:clrMapOvr>
  <p:transition/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Slide Number"/>
          <p:cNvSpPr txBox="1">
            <a:spLocks/>
          </p:cNvSpPr>
          <p:nvPr userDrawn="1"/>
        </p:nvSpPr>
        <p:spPr>
          <a:xfrm>
            <a:off x="9446238" y="6566446"/>
            <a:ext cx="230760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125730" y="6463092"/>
            <a:ext cx="9253721" cy="395672"/>
          </a:xfrm>
          <a:prstGeom prst="rect">
            <a:avLst/>
          </a:prstGeom>
        </p:spPr>
        <p:txBody>
          <a:bodyPr lIns="93296" tIns="46648" rIns="93296" bIns="46648"/>
          <a:lstStyle>
            <a:lvl1pPr>
              <a:defRPr sz="700"/>
            </a:lvl1pPr>
          </a:lstStyle>
          <a:p>
            <a:pPr lvl="0"/>
            <a:r>
              <a:rPr lang="ru-RU" dirty="0" smtClean="0"/>
              <a:t>Сноски</a:t>
            </a:r>
          </a:p>
          <a:p>
            <a:pPr lvl="0"/>
            <a:r>
              <a:rPr lang="ru-RU" dirty="0" smtClean="0"/>
              <a:t>Источники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989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исок_ном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8674" y="1178751"/>
            <a:ext cx="9142413" cy="1138773"/>
          </a:xfrm>
        </p:spPr>
        <p:txBody>
          <a:bodyPr/>
          <a:lstStyle>
            <a:lvl1pPr marL="287338" indent="-287338">
              <a:buFont typeface="+mj-lt"/>
              <a:buAutoNum type="arabicPeriod"/>
              <a:defRPr/>
            </a:lvl1pPr>
            <a:lvl2pPr marL="576000" indent="-288000">
              <a:buSzPct val="75000"/>
              <a:buFont typeface="Wingdings" pitchFamily="2" charset="2"/>
              <a:buChar char="p"/>
              <a:defRPr lang="ru-RU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1750" indent="-285750"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p"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4"/>
          </p:nvPr>
        </p:nvSpPr>
        <p:spPr>
          <a:xfrm>
            <a:off x="-20638" y="6513515"/>
            <a:ext cx="9799638" cy="293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© АНО ДПО «Техническая академия Росатома»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89D6E52-5472-40F8-8277-D56F31AE722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02768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6" y="293701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5" y="2181265"/>
            <a:ext cx="8970433" cy="1031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65" y="3284559"/>
            <a:ext cx="4055269" cy="6492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72053761"/>
      </p:ext>
    </p:extLst>
  </p:cSld>
  <p:clrMapOvr>
    <a:masterClrMapping/>
  </p:clrMapOvr>
  <p:transition>
    <p:fade/>
  </p:transition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A6DD6-07B0-41D2-A8CB-3435D095D07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06484"/>
      </p:ext>
    </p:extLst>
  </p:cSld>
  <p:clrMapOvr>
    <a:masterClrMapping/>
  </p:clrMapOvr>
  <p:transition/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24" indent="0">
              <a:buNone/>
              <a:defRPr sz="1800"/>
            </a:lvl2pPr>
            <a:lvl3pPr marL="913238" indent="0">
              <a:buNone/>
              <a:defRPr sz="1600"/>
            </a:lvl3pPr>
            <a:lvl4pPr marL="1369857" indent="0">
              <a:buNone/>
              <a:defRPr sz="1400"/>
            </a:lvl4pPr>
            <a:lvl5pPr marL="1826476" indent="0">
              <a:buNone/>
              <a:defRPr sz="1400"/>
            </a:lvl5pPr>
            <a:lvl6pPr marL="2283095" indent="0">
              <a:buNone/>
              <a:defRPr sz="1400"/>
            </a:lvl6pPr>
            <a:lvl7pPr marL="2739713" indent="0">
              <a:buNone/>
              <a:defRPr sz="1400"/>
            </a:lvl7pPr>
            <a:lvl8pPr marL="3196333" indent="0">
              <a:buNone/>
              <a:defRPr sz="1400"/>
            </a:lvl8pPr>
            <a:lvl9pPr marL="365295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EA35E-D154-4FFB-80A5-44B6CCEEA0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0477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1" y="112553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8" y="112553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9BB74-3F34-4E4C-8F95-FBF5C0AAF8F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47453"/>
      </p:ext>
    </p:extLst>
  </p:cSld>
  <p:clrMapOvr>
    <a:masterClrMapping/>
  </p:clrMapOvr>
  <p:transition/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51" y="112554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2524" y="112554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7A3BA-EFF1-49C1-A6A8-339559C6A82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39181"/>
      </p:ext>
    </p:extLst>
  </p:cSld>
  <p:clrMapOvr>
    <a:masterClrMapping/>
  </p:clrMapOvr>
  <p:transition/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3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38" indent="0">
              <a:buNone/>
              <a:defRPr sz="1800" b="1"/>
            </a:lvl3pPr>
            <a:lvl4pPr marL="1369857" indent="0">
              <a:buNone/>
              <a:defRPr sz="1600" b="1"/>
            </a:lvl4pPr>
            <a:lvl5pPr marL="1826476" indent="0">
              <a:buNone/>
              <a:defRPr sz="1600" b="1"/>
            </a:lvl5pPr>
            <a:lvl6pPr marL="2283095" indent="0">
              <a:buNone/>
              <a:defRPr sz="1600" b="1"/>
            </a:lvl6pPr>
            <a:lvl7pPr marL="2739713" indent="0">
              <a:buNone/>
              <a:defRPr sz="1600" b="1"/>
            </a:lvl7pPr>
            <a:lvl8pPr marL="3196333" indent="0">
              <a:buNone/>
              <a:defRPr sz="1600" b="1"/>
            </a:lvl8pPr>
            <a:lvl9pPr marL="36529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13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7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38" indent="0">
              <a:buNone/>
              <a:defRPr sz="1800" b="1"/>
            </a:lvl3pPr>
            <a:lvl4pPr marL="1369857" indent="0">
              <a:buNone/>
              <a:defRPr sz="1600" b="1"/>
            </a:lvl4pPr>
            <a:lvl5pPr marL="1826476" indent="0">
              <a:buNone/>
              <a:defRPr sz="1600" b="1"/>
            </a:lvl5pPr>
            <a:lvl6pPr marL="2283095" indent="0">
              <a:buNone/>
              <a:defRPr sz="1600" b="1"/>
            </a:lvl6pPr>
            <a:lvl7pPr marL="2739713" indent="0">
              <a:buNone/>
              <a:defRPr sz="1600" b="1"/>
            </a:lvl7pPr>
            <a:lvl8pPr marL="3196333" indent="0">
              <a:buNone/>
              <a:defRPr sz="1600" b="1"/>
            </a:lvl8pPr>
            <a:lvl9pPr marL="36529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7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17BAE-8F02-4F7E-8AA0-78A2F51F448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95935"/>
      </p:ext>
    </p:extLst>
  </p:cSld>
  <p:clrMapOvr>
    <a:masterClrMapping/>
  </p:clrMapOvr>
  <p:transition/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90BD3-2D19-4B8B-8806-7C2F58CA84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78477"/>
      </p:ext>
    </p:extLst>
  </p:cSld>
  <p:clrMapOvr>
    <a:masterClrMapping/>
  </p:clrMapOvr>
  <p:transition/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CEEAD-9E71-4B4E-822B-B07E8B1BDB3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54945"/>
      </p:ext>
    </p:extLst>
  </p:cSld>
  <p:clrMapOvr>
    <a:masterClrMapping/>
  </p:clrMapOvr>
  <p:transition/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2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78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2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38" indent="0">
              <a:buNone/>
              <a:defRPr sz="1000"/>
            </a:lvl3pPr>
            <a:lvl4pPr marL="1369857" indent="0">
              <a:buNone/>
              <a:defRPr sz="900"/>
            </a:lvl4pPr>
            <a:lvl5pPr marL="1826476" indent="0">
              <a:buNone/>
              <a:defRPr sz="900"/>
            </a:lvl5pPr>
            <a:lvl6pPr marL="2283095" indent="0">
              <a:buNone/>
              <a:defRPr sz="900"/>
            </a:lvl6pPr>
            <a:lvl7pPr marL="2739713" indent="0">
              <a:buNone/>
              <a:defRPr sz="900"/>
            </a:lvl7pPr>
            <a:lvl8pPr marL="3196333" indent="0">
              <a:buNone/>
              <a:defRPr sz="900"/>
            </a:lvl8pPr>
            <a:lvl9pPr marL="36529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5475-B86F-4AA4-9BA1-25A99659AE07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4699"/>
      </p:ext>
    </p:extLst>
  </p:cSld>
  <p:clrMapOvr>
    <a:masterClrMapping/>
  </p:clrMapOvr>
  <p:transition/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24" indent="0">
              <a:buNone/>
              <a:defRPr sz="2800"/>
            </a:lvl2pPr>
            <a:lvl3pPr marL="913238" indent="0">
              <a:buNone/>
              <a:defRPr sz="2400"/>
            </a:lvl3pPr>
            <a:lvl4pPr marL="1369857" indent="0">
              <a:buNone/>
              <a:defRPr sz="2000"/>
            </a:lvl4pPr>
            <a:lvl5pPr marL="1826476" indent="0">
              <a:buNone/>
              <a:defRPr sz="2000"/>
            </a:lvl5pPr>
            <a:lvl6pPr marL="2283095" indent="0">
              <a:buNone/>
              <a:defRPr sz="2000"/>
            </a:lvl6pPr>
            <a:lvl7pPr marL="2739713" indent="0">
              <a:buNone/>
              <a:defRPr sz="2000"/>
            </a:lvl7pPr>
            <a:lvl8pPr marL="3196333" indent="0">
              <a:buNone/>
              <a:defRPr sz="2000"/>
            </a:lvl8pPr>
            <a:lvl9pPr marL="3652951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38" indent="0">
              <a:buNone/>
              <a:defRPr sz="1000"/>
            </a:lvl3pPr>
            <a:lvl4pPr marL="1369857" indent="0">
              <a:buNone/>
              <a:defRPr sz="900"/>
            </a:lvl4pPr>
            <a:lvl5pPr marL="1826476" indent="0">
              <a:buNone/>
              <a:defRPr sz="900"/>
            </a:lvl5pPr>
            <a:lvl6pPr marL="2283095" indent="0">
              <a:buNone/>
              <a:defRPr sz="900"/>
            </a:lvl6pPr>
            <a:lvl7pPr marL="2739713" indent="0">
              <a:buNone/>
              <a:defRPr sz="900"/>
            </a:lvl7pPr>
            <a:lvl8pPr marL="3196333" indent="0">
              <a:buNone/>
              <a:defRPr sz="900"/>
            </a:lvl8pPr>
            <a:lvl9pPr marL="36529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B6E71-6DB8-40FC-8197-BBEA551349E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88379"/>
      </p:ext>
    </p:extLst>
  </p:cSld>
  <p:clrMapOvr>
    <a:masterClrMapping/>
  </p:clrMapOvr>
  <p:transition/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2896C-CDA3-4CDD-9CEE-27DE657223E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25472"/>
      </p:ext>
    </p:extLst>
  </p:cSld>
  <p:clrMapOvr>
    <a:masterClrMapping/>
  </p:clrMapOvr>
  <p:transition/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12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60" y="12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53796-D1D7-49FA-9709-CA51B1B1B3F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85778"/>
      </p:ext>
    </p:extLst>
  </p:cSld>
  <p:clrMapOvr>
    <a:masterClrMapping/>
  </p:clrMapOvr>
  <p:transition/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Slide Number"/>
          <p:cNvSpPr txBox="1">
            <a:spLocks/>
          </p:cNvSpPr>
          <p:nvPr userDrawn="1"/>
        </p:nvSpPr>
        <p:spPr>
          <a:xfrm>
            <a:off x="9446238" y="6566446"/>
            <a:ext cx="230760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125730" y="6463092"/>
            <a:ext cx="9253721" cy="395672"/>
          </a:xfrm>
          <a:prstGeom prst="rect">
            <a:avLst/>
          </a:prstGeom>
        </p:spPr>
        <p:txBody>
          <a:bodyPr lIns="93296" tIns="46648" rIns="93296" bIns="46648"/>
          <a:lstStyle>
            <a:lvl1pPr>
              <a:defRPr sz="700"/>
            </a:lvl1pPr>
          </a:lstStyle>
          <a:p>
            <a:pPr lvl="0"/>
            <a:r>
              <a:rPr lang="ru-RU" dirty="0" smtClean="0"/>
              <a:t>Сноски</a:t>
            </a:r>
          </a:p>
          <a:p>
            <a:pPr lvl="0"/>
            <a:r>
              <a:rPr lang="ru-RU" dirty="0" smtClean="0"/>
              <a:t>Источники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767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исок_ном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8677" y="1178751"/>
            <a:ext cx="9142413" cy="1138773"/>
          </a:xfrm>
        </p:spPr>
        <p:txBody>
          <a:bodyPr/>
          <a:lstStyle>
            <a:lvl1pPr marL="287338" indent="-287338">
              <a:buFont typeface="+mj-lt"/>
              <a:buAutoNum type="arabicPeriod"/>
              <a:defRPr/>
            </a:lvl1pPr>
            <a:lvl2pPr marL="576000" indent="-288000">
              <a:buSzPct val="75000"/>
              <a:buFont typeface="Wingdings" pitchFamily="2" charset="2"/>
              <a:buChar char="p"/>
              <a:defRPr lang="ru-RU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1750" indent="-285750"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p"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4"/>
          </p:nvPr>
        </p:nvSpPr>
        <p:spPr>
          <a:xfrm>
            <a:off x="-20638" y="6513521"/>
            <a:ext cx="9799638" cy="293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© АНО ДПО «Техническая академия Росатома»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89D6E52-5472-40F8-8277-D56F31AE722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355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9CB4A-8D5D-4256-B747-FD3916B72EE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53761"/>
      </p:ext>
    </p:extLst>
  </p:cSld>
  <p:clrMapOvr>
    <a:masterClrMapping/>
  </p:clrMapOvr>
  <p:transition/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1358" indent="0" algn="ctr">
              <a:buNone/>
              <a:defRPr/>
            </a:lvl2pPr>
            <a:lvl3pPr marL="742714" indent="0" algn="ctr">
              <a:buNone/>
              <a:defRPr/>
            </a:lvl3pPr>
            <a:lvl4pPr marL="1114072" indent="0" algn="ctr">
              <a:buNone/>
              <a:defRPr/>
            </a:lvl4pPr>
            <a:lvl5pPr marL="1485427" indent="0" algn="ctr">
              <a:buNone/>
              <a:defRPr/>
            </a:lvl5pPr>
            <a:lvl6pPr marL="1856785" indent="0" algn="ctr">
              <a:buNone/>
              <a:defRPr/>
            </a:lvl6pPr>
            <a:lvl7pPr marL="2228142" indent="0" algn="ctr">
              <a:buNone/>
              <a:defRPr/>
            </a:lvl7pPr>
            <a:lvl8pPr marL="2599499" indent="0" algn="ctr">
              <a:buNone/>
              <a:defRPr/>
            </a:lvl8pPr>
            <a:lvl9pPr marL="297085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A9D2F-9DF2-4808-A985-20DDCB0510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32078"/>
      </p:ext>
    </p:extLst>
  </p:cSld>
  <p:clrMapOvr>
    <a:masterClrMapping/>
  </p:clrMapOvr>
  <p:transition/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299A0-3206-4FA3-BAA0-A796296539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682348"/>
      </p:ext>
    </p:extLst>
  </p:cSld>
  <p:clrMapOvr>
    <a:masterClrMapping/>
  </p:clrMapOvr>
  <p:transition/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0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358" indent="0">
              <a:buNone/>
              <a:defRPr sz="1463"/>
            </a:lvl2pPr>
            <a:lvl3pPr marL="742714" indent="0">
              <a:buNone/>
              <a:defRPr sz="1300"/>
            </a:lvl3pPr>
            <a:lvl4pPr marL="1114072" indent="0">
              <a:buNone/>
              <a:defRPr sz="1138"/>
            </a:lvl4pPr>
            <a:lvl5pPr marL="1485427" indent="0">
              <a:buNone/>
              <a:defRPr sz="1138"/>
            </a:lvl5pPr>
            <a:lvl6pPr marL="1856785" indent="0">
              <a:buNone/>
              <a:defRPr sz="1138"/>
            </a:lvl6pPr>
            <a:lvl7pPr marL="2228142" indent="0">
              <a:buNone/>
              <a:defRPr sz="1138"/>
            </a:lvl7pPr>
            <a:lvl8pPr marL="2599499" indent="0">
              <a:buNone/>
              <a:defRPr sz="1138"/>
            </a:lvl8pPr>
            <a:lvl9pPr marL="2970856" indent="0">
              <a:buNone/>
              <a:defRPr sz="113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10A18B-43BD-4196-B36E-EB67548349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285350"/>
      </p:ext>
    </p:extLst>
  </p:cSld>
  <p:clrMapOvr>
    <a:masterClrMapping/>
  </p:clrMapOvr>
  <p:transition/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7" y="1125541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02" y="1125541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431EC-2580-416D-B642-64BE0171AC3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738266"/>
      </p:ext>
    </p:extLst>
  </p:cSld>
  <p:clrMapOvr>
    <a:masterClrMapping/>
  </p:clrMapOvr>
  <p:transition/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5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358" indent="0">
              <a:buNone/>
              <a:defRPr sz="1625" b="1"/>
            </a:lvl2pPr>
            <a:lvl3pPr marL="742714" indent="0">
              <a:buNone/>
              <a:defRPr sz="1463" b="1"/>
            </a:lvl3pPr>
            <a:lvl4pPr marL="1114072" indent="0">
              <a:buNone/>
              <a:defRPr sz="1300" b="1"/>
            </a:lvl4pPr>
            <a:lvl5pPr marL="1485427" indent="0">
              <a:buNone/>
              <a:defRPr sz="1300" b="1"/>
            </a:lvl5pPr>
            <a:lvl6pPr marL="1856785" indent="0">
              <a:buNone/>
              <a:defRPr sz="1300" b="1"/>
            </a:lvl6pPr>
            <a:lvl7pPr marL="2228142" indent="0">
              <a:buNone/>
              <a:defRPr sz="1300" b="1"/>
            </a:lvl7pPr>
            <a:lvl8pPr marL="2599499" indent="0">
              <a:buNone/>
              <a:defRPr sz="1300" b="1"/>
            </a:lvl8pPr>
            <a:lvl9pPr marL="2970856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5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9" y="1535113"/>
            <a:ext cx="4378589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358" indent="0">
              <a:buNone/>
              <a:defRPr sz="1625" b="1"/>
            </a:lvl2pPr>
            <a:lvl3pPr marL="742714" indent="0">
              <a:buNone/>
              <a:defRPr sz="1463" b="1"/>
            </a:lvl3pPr>
            <a:lvl4pPr marL="1114072" indent="0">
              <a:buNone/>
              <a:defRPr sz="1300" b="1"/>
            </a:lvl4pPr>
            <a:lvl5pPr marL="1485427" indent="0">
              <a:buNone/>
              <a:defRPr sz="1300" b="1"/>
            </a:lvl5pPr>
            <a:lvl6pPr marL="1856785" indent="0">
              <a:buNone/>
              <a:defRPr sz="1300" b="1"/>
            </a:lvl6pPr>
            <a:lvl7pPr marL="2228142" indent="0">
              <a:buNone/>
              <a:defRPr sz="1300" b="1"/>
            </a:lvl7pPr>
            <a:lvl8pPr marL="2599499" indent="0">
              <a:buNone/>
              <a:defRPr sz="1300" b="1"/>
            </a:lvl8pPr>
            <a:lvl9pPr marL="2970856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9" y="2174875"/>
            <a:ext cx="4378589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041BC-8ED9-4BC0-AFB0-FB6C28FF57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38371"/>
      </p:ext>
    </p:extLst>
  </p:cSld>
  <p:clrMapOvr>
    <a:masterClrMapping/>
  </p:clrMapOvr>
  <p:transition/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77059-F118-4308-813F-F9E89EC11A1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552230"/>
      </p:ext>
    </p:extLst>
  </p:cSld>
  <p:clrMapOvr>
    <a:masterClrMapping/>
  </p:clrMapOvr>
  <p:transition/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947AF-AB77-4FC5-A1FF-488D6E79FA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807552"/>
      </p:ext>
    </p:extLst>
  </p:cSld>
  <p:clrMapOvr>
    <a:masterClrMapping/>
  </p:clrMapOvr>
  <p:transition/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8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006" cy="4691063"/>
          </a:xfrm>
        </p:spPr>
        <p:txBody>
          <a:bodyPr/>
          <a:lstStyle>
            <a:lvl1pPr marL="0" indent="0">
              <a:buNone/>
              <a:defRPr sz="1138"/>
            </a:lvl1pPr>
            <a:lvl2pPr marL="371358" indent="0">
              <a:buNone/>
              <a:defRPr sz="975"/>
            </a:lvl2pPr>
            <a:lvl3pPr marL="742714" indent="0">
              <a:buNone/>
              <a:defRPr sz="813"/>
            </a:lvl3pPr>
            <a:lvl4pPr marL="1114072" indent="0">
              <a:buNone/>
              <a:defRPr sz="731"/>
            </a:lvl4pPr>
            <a:lvl5pPr marL="1485427" indent="0">
              <a:buNone/>
              <a:defRPr sz="731"/>
            </a:lvl5pPr>
            <a:lvl6pPr marL="1856785" indent="0">
              <a:buNone/>
              <a:defRPr sz="731"/>
            </a:lvl6pPr>
            <a:lvl7pPr marL="2228142" indent="0">
              <a:buNone/>
              <a:defRPr sz="731"/>
            </a:lvl7pPr>
            <a:lvl8pPr marL="2599499" indent="0">
              <a:buNone/>
              <a:defRPr sz="731"/>
            </a:lvl8pPr>
            <a:lvl9pPr marL="2970856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5791D-34B4-4D8E-83BC-DE4469ED4DB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712241"/>
      </p:ext>
    </p:extLst>
  </p:cSld>
  <p:clrMapOvr>
    <a:masterClrMapping/>
  </p:clrMapOvr>
  <p:transition/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358" indent="0">
              <a:buNone/>
              <a:defRPr sz="2275"/>
            </a:lvl2pPr>
            <a:lvl3pPr marL="742714" indent="0">
              <a:buNone/>
              <a:defRPr sz="1950"/>
            </a:lvl3pPr>
            <a:lvl4pPr marL="1114072" indent="0">
              <a:buNone/>
              <a:defRPr sz="1625"/>
            </a:lvl4pPr>
            <a:lvl5pPr marL="1485427" indent="0">
              <a:buNone/>
              <a:defRPr sz="1625"/>
            </a:lvl5pPr>
            <a:lvl6pPr marL="1856785" indent="0">
              <a:buNone/>
              <a:defRPr sz="1625"/>
            </a:lvl6pPr>
            <a:lvl7pPr marL="2228142" indent="0">
              <a:buNone/>
              <a:defRPr sz="1625"/>
            </a:lvl7pPr>
            <a:lvl8pPr marL="2599499" indent="0">
              <a:buNone/>
              <a:defRPr sz="1625"/>
            </a:lvl8pPr>
            <a:lvl9pPr marL="2970856" indent="0">
              <a:buNone/>
              <a:defRPr sz="162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8"/>
            </a:lvl1pPr>
            <a:lvl2pPr marL="371358" indent="0">
              <a:buNone/>
              <a:defRPr sz="975"/>
            </a:lvl2pPr>
            <a:lvl3pPr marL="742714" indent="0">
              <a:buNone/>
              <a:defRPr sz="813"/>
            </a:lvl3pPr>
            <a:lvl4pPr marL="1114072" indent="0">
              <a:buNone/>
              <a:defRPr sz="731"/>
            </a:lvl4pPr>
            <a:lvl5pPr marL="1485427" indent="0">
              <a:buNone/>
              <a:defRPr sz="731"/>
            </a:lvl5pPr>
            <a:lvl6pPr marL="1856785" indent="0">
              <a:buNone/>
              <a:defRPr sz="731"/>
            </a:lvl6pPr>
            <a:lvl7pPr marL="2228142" indent="0">
              <a:buNone/>
              <a:defRPr sz="731"/>
            </a:lvl7pPr>
            <a:lvl8pPr marL="2599499" indent="0">
              <a:buNone/>
              <a:defRPr sz="731"/>
            </a:lvl8pPr>
            <a:lvl9pPr marL="2970856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7F1292-45A6-49EF-96F7-13DE73BADD3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662588"/>
      </p:ext>
    </p:extLst>
  </p:cSld>
  <p:clrMapOvr>
    <a:masterClrMapping/>
  </p:clrMapOvr>
  <p:transition/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67CC3-F5DE-4E89-B4B2-981C13881D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09014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F2D64-0F30-4548-B09B-CB79569B9FB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2391"/>
      </p:ext>
    </p:extLst>
  </p:cSld>
  <p:clrMapOvr>
    <a:masterClrMapping/>
  </p:clrMapOvr>
  <p:transition/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3" y="3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3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C7836-781A-4EC0-AB51-156602D530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944214"/>
      </p:ext>
    </p:extLst>
  </p:cSld>
  <p:clrMapOvr>
    <a:masterClrMapping/>
  </p:clrMapOvr>
  <p:transition/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0"/>
            <a:ext cx="8268758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07340" y="1125541"/>
            <a:ext cx="9126934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6C29A-E100-4ECF-B446-9F3262DD13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257640"/>
      </p:ext>
    </p:extLst>
  </p:cSld>
  <p:clrMapOvr>
    <a:masterClrMapping/>
  </p:clrMapOvr>
  <p:transition/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0"/>
            <a:ext cx="8268758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7340" y="1125541"/>
            <a:ext cx="9126934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6929F-D227-4C2E-94C7-10FBE4E0FE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34018"/>
      </p:ext>
    </p:extLst>
  </p:cSld>
  <p:clrMapOvr>
    <a:masterClrMapping/>
  </p:clrMapOvr>
  <p:transition/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7"/>
            <a:ext cx="8495771" cy="981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2" y="1557338"/>
            <a:ext cx="4177375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49816" y="1557345"/>
            <a:ext cx="4179094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49816" y="3897323"/>
            <a:ext cx="4179094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991CA8-E4AA-4A21-A5F9-0F73455E02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489208"/>
      </p:ext>
    </p:extLst>
  </p:cSld>
  <p:clrMapOvr>
    <a:masterClrMapping/>
  </p:clrMapOvr>
  <p:transition>
    <p:wipe dir="r"/>
  </p:transition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6" y="293701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5" y="2181265"/>
            <a:ext cx="8970433" cy="1031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65" y="3284559"/>
            <a:ext cx="4055269" cy="6492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59601221"/>
      </p:ext>
    </p:extLst>
  </p:cSld>
  <p:clrMapOvr>
    <a:masterClrMapping/>
  </p:clrMapOvr>
  <p:transition>
    <p:fade/>
  </p:transition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A6DD6-07B0-41D2-A8CB-3435D095D07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57482"/>
      </p:ext>
    </p:extLst>
  </p:cSld>
  <p:clrMapOvr>
    <a:masterClrMapping/>
  </p:clrMapOvr>
  <p:transition/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24" indent="0">
              <a:buNone/>
              <a:defRPr sz="1800"/>
            </a:lvl2pPr>
            <a:lvl3pPr marL="913238" indent="0">
              <a:buNone/>
              <a:defRPr sz="1600"/>
            </a:lvl3pPr>
            <a:lvl4pPr marL="1369857" indent="0">
              <a:buNone/>
              <a:defRPr sz="1400"/>
            </a:lvl4pPr>
            <a:lvl5pPr marL="1826476" indent="0">
              <a:buNone/>
              <a:defRPr sz="1400"/>
            </a:lvl5pPr>
            <a:lvl6pPr marL="2283095" indent="0">
              <a:buNone/>
              <a:defRPr sz="1400"/>
            </a:lvl6pPr>
            <a:lvl7pPr marL="2739713" indent="0">
              <a:buNone/>
              <a:defRPr sz="1400"/>
            </a:lvl7pPr>
            <a:lvl8pPr marL="3196333" indent="0">
              <a:buNone/>
              <a:defRPr sz="1400"/>
            </a:lvl8pPr>
            <a:lvl9pPr marL="365295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EA35E-D154-4FFB-80A5-44B6CCEEA0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92290"/>
      </p:ext>
    </p:extLst>
  </p:cSld>
  <p:clrMapOvr>
    <a:masterClrMapping/>
  </p:clrMapOvr>
  <p:transition/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51" y="112554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2524" y="112554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7A3BA-EFF1-49C1-A6A8-339559C6A82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94143"/>
      </p:ext>
    </p:extLst>
  </p:cSld>
  <p:clrMapOvr>
    <a:masterClrMapping/>
  </p:clrMapOvr>
  <p:transition/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3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38" indent="0">
              <a:buNone/>
              <a:defRPr sz="1800" b="1"/>
            </a:lvl3pPr>
            <a:lvl4pPr marL="1369857" indent="0">
              <a:buNone/>
              <a:defRPr sz="1600" b="1"/>
            </a:lvl4pPr>
            <a:lvl5pPr marL="1826476" indent="0">
              <a:buNone/>
              <a:defRPr sz="1600" b="1"/>
            </a:lvl5pPr>
            <a:lvl6pPr marL="2283095" indent="0">
              <a:buNone/>
              <a:defRPr sz="1600" b="1"/>
            </a:lvl6pPr>
            <a:lvl7pPr marL="2739713" indent="0">
              <a:buNone/>
              <a:defRPr sz="1600" b="1"/>
            </a:lvl7pPr>
            <a:lvl8pPr marL="3196333" indent="0">
              <a:buNone/>
              <a:defRPr sz="1600" b="1"/>
            </a:lvl8pPr>
            <a:lvl9pPr marL="36529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13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7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38" indent="0">
              <a:buNone/>
              <a:defRPr sz="1800" b="1"/>
            </a:lvl3pPr>
            <a:lvl4pPr marL="1369857" indent="0">
              <a:buNone/>
              <a:defRPr sz="1600" b="1"/>
            </a:lvl4pPr>
            <a:lvl5pPr marL="1826476" indent="0">
              <a:buNone/>
              <a:defRPr sz="1600" b="1"/>
            </a:lvl5pPr>
            <a:lvl6pPr marL="2283095" indent="0">
              <a:buNone/>
              <a:defRPr sz="1600" b="1"/>
            </a:lvl6pPr>
            <a:lvl7pPr marL="2739713" indent="0">
              <a:buNone/>
              <a:defRPr sz="1600" b="1"/>
            </a:lvl7pPr>
            <a:lvl8pPr marL="3196333" indent="0">
              <a:buNone/>
              <a:defRPr sz="1600" b="1"/>
            </a:lvl8pPr>
            <a:lvl9pPr marL="36529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7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17BAE-8F02-4F7E-8AA0-78A2F51F448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28484"/>
      </p:ext>
    </p:extLst>
  </p:cSld>
  <p:clrMapOvr>
    <a:masterClrMapping/>
  </p:clrMapOvr>
  <p:transition/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90BD3-2D19-4B8B-8806-7C2F58CA84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7607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00ADA-4C6C-4681-BD83-456E897BCAD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38615"/>
      </p:ext>
    </p:extLst>
  </p:cSld>
  <p:clrMapOvr>
    <a:masterClrMapping/>
  </p:clrMapOvr>
  <p:transition/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CEEAD-9E71-4B4E-822B-B07E8B1BDB3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74132"/>
      </p:ext>
    </p:extLst>
  </p:cSld>
  <p:clrMapOvr>
    <a:masterClrMapping/>
  </p:clrMapOvr>
  <p:transition/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2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78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2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38" indent="0">
              <a:buNone/>
              <a:defRPr sz="1000"/>
            </a:lvl3pPr>
            <a:lvl4pPr marL="1369857" indent="0">
              <a:buNone/>
              <a:defRPr sz="900"/>
            </a:lvl4pPr>
            <a:lvl5pPr marL="1826476" indent="0">
              <a:buNone/>
              <a:defRPr sz="900"/>
            </a:lvl5pPr>
            <a:lvl6pPr marL="2283095" indent="0">
              <a:buNone/>
              <a:defRPr sz="900"/>
            </a:lvl6pPr>
            <a:lvl7pPr marL="2739713" indent="0">
              <a:buNone/>
              <a:defRPr sz="900"/>
            </a:lvl7pPr>
            <a:lvl8pPr marL="3196333" indent="0">
              <a:buNone/>
              <a:defRPr sz="900"/>
            </a:lvl8pPr>
            <a:lvl9pPr marL="36529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5475-B86F-4AA4-9BA1-25A99659AE07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92817"/>
      </p:ext>
    </p:extLst>
  </p:cSld>
  <p:clrMapOvr>
    <a:masterClrMapping/>
  </p:clrMapOvr>
  <p:transition/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24" indent="0">
              <a:buNone/>
              <a:defRPr sz="2800"/>
            </a:lvl2pPr>
            <a:lvl3pPr marL="913238" indent="0">
              <a:buNone/>
              <a:defRPr sz="2400"/>
            </a:lvl3pPr>
            <a:lvl4pPr marL="1369857" indent="0">
              <a:buNone/>
              <a:defRPr sz="2000"/>
            </a:lvl4pPr>
            <a:lvl5pPr marL="1826476" indent="0">
              <a:buNone/>
              <a:defRPr sz="2000"/>
            </a:lvl5pPr>
            <a:lvl6pPr marL="2283095" indent="0">
              <a:buNone/>
              <a:defRPr sz="2000"/>
            </a:lvl6pPr>
            <a:lvl7pPr marL="2739713" indent="0">
              <a:buNone/>
              <a:defRPr sz="2000"/>
            </a:lvl7pPr>
            <a:lvl8pPr marL="3196333" indent="0">
              <a:buNone/>
              <a:defRPr sz="2000"/>
            </a:lvl8pPr>
            <a:lvl9pPr marL="3652951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38" indent="0">
              <a:buNone/>
              <a:defRPr sz="1000"/>
            </a:lvl3pPr>
            <a:lvl4pPr marL="1369857" indent="0">
              <a:buNone/>
              <a:defRPr sz="900"/>
            </a:lvl4pPr>
            <a:lvl5pPr marL="1826476" indent="0">
              <a:buNone/>
              <a:defRPr sz="900"/>
            </a:lvl5pPr>
            <a:lvl6pPr marL="2283095" indent="0">
              <a:buNone/>
              <a:defRPr sz="900"/>
            </a:lvl6pPr>
            <a:lvl7pPr marL="2739713" indent="0">
              <a:buNone/>
              <a:defRPr sz="900"/>
            </a:lvl7pPr>
            <a:lvl8pPr marL="3196333" indent="0">
              <a:buNone/>
              <a:defRPr sz="900"/>
            </a:lvl8pPr>
            <a:lvl9pPr marL="36529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B6E71-6DB8-40FC-8197-BBEA551349E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71929"/>
      </p:ext>
    </p:extLst>
  </p:cSld>
  <p:clrMapOvr>
    <a:masterClrMapping/>
  </p:clrMapOvr>
  <p:transition/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2896C-CDA3-4CDD-9CEE-27DE657223E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880903"/>
      </p:ext>
    </p:extLst>
  </p:cSld>
  <p:clrMapOvr>
    <a:masterClrMapping/>
  </p:clrMapOvr>
  <p:transition/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12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60" y="12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53796-D1D7-49FA-9709-CA51B1B1B3F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78290"/>
      </p:ext>
    </p:extLst>
  </p:cSld>
  <p:clrMapOvr>
    <a:masterClrMapping/>
  </p:clrMapOvr>
  <p:transition/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Slide Number"/>
          <p:cNvSpPr txBox="1">
            <a:spLocks/>
          </p:cNvSpPr>
          <p:nvPr userDrawn="1"/>
        </p:nvSpPr>
        <p:spPr>
          <a:xfrm>
            <a:off x="9446238" y="6566446"/>
            <a:ext cx="230760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125730" y="6463092"/>
            <a:ext cx="9253721" cy="395672"/>
          </a:xfrm>
          <a:prstGeom prst="rect">
            <a:avLst/>
          </a:prstGeom>
        </p:spPr>
        <p:txBody>
          <a:bodyPr lIns="93296" tIns="46648" rIns="93296" bIns="46648"/>
          <a:lstStyle>
            <a:lvl1pPr>
              <a:defRPr sz="700"/>
            </a:lvl1pPr>
          </a:lstStyle>
          <a:p>
            <a:pPr lvl="0"/>
            <a:r>
              <a:rPr lang="ru-RU" dirty="0" smtClean="0"/>
              <a:t>Сноски</a:t>
            </a:r>
          </a:p>
          <a:p>
            <a:pPr lvl="0"/>
            <a:r>
              <a:rPr lang="ru-RU" dirty="0" smtClean="0"/>
              <a:t>Источники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746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исок_ном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8677" y="1178751"/>
            <a:ext cx="9142413" cy="1138773"/>
          </a:xfrm>
        </p:spPr>
        <p:txBody>
          <a:bodyPr/>
          <a:lstStyle>
            <a:lvl1pPr marL="287338" indent="-287338">
              <a:buFont typeface="+mj-lt"/>
              <a:buAutoNum type="arabicPeriod"/>
              <a:defRPr/>
            </a:lvl1pPr>
            <a:lvl2pPr marL="576000" indent="-288000">
              <a:buSzPct val="75000"/>
              <a:buFont typeface="Wingdings" pitchFamily="2" charset="2"/>
              <a:buChar char="p"/>
              <a:defRPr lang="ru-RU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1750" indent="-285750"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p"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4"/>
          </p:nvPr>
        </p:nvSpPr>
        <p:spPr>
          <a:xfrm>
            <a:off x="-20638" y="6513521"/>
            <a:ext cx="9799638" cy="293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© АНО ДПО «Техническая академия Росатома»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89D6E52-5472-40F8-8277-D56F31AE722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03455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1358" indent="0" algn="ctr">
              <a:buNone/>
              <a:defRPr/>
            </a:lvl2pPr>
            <a:lvl3pPr marL="742714" indent="0" algn="ctr">
              <a:buNone/>
              <a:defRPr/>
            </a:lvl3pPr>
            <a:lvl4pPr marL="1114072" indent="0" algn="ctr">
              <a:buNone/>
              <a:defRPr/>
            </a:lvl4pPr>
            <a:lvl5pPr marL="1485427" indent="0" algn="ctr">
              <a:buNone/>
              <a:defRPr/>
            </a:lvl5pPr>
            <a:lvl6pPr marL="1856785" indent="0" algn="ctr">
              <a:buNone/>
              <a:defRPr/>
            </a:lvl6pPr>
            <a:lvl7pPr marL="2228142" indent="0" algn="ctr">
              <a:buNone/>
              <a:defRPr/>
            </a:lvl7pPr>
            <a:lvl8pPr marL="2599499" indent="0" algn="ctr">
              <a:buNone/>
              <a:defRPr/>
            </a:lvl8pPr>
            <a:lvl9pPr marL="297085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A9D2F-9DF2-4808-A985-20DDCB0510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900184"/>
      </p:ext>
    </p:extLst>
  </p:cSld>
  <p:clrMapOvr>
    <a:masterClrMapping/>
  </p:clrMapOvr>
  <p:transition/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299A0-3206-4FA3-BAA0-A796296539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979197"/>
      </p:ext>
    </p:extLst>
  </p:cSld>
  <p:clrMapOvr>
    <a:masterClrMapping/>
  </p:clrMapOvr>
  <p:transition/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0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358" indent="0">
              <a:buNone/>
              <a:defRPr sz="1463"/>
            </a:lvl2pPr>
            <a:lvl3pPr marL="742714" indent="0">
              <a:buNone/>
              <a:defRPr sz="1300"/>
            </a:lvl3pPr>
            <a:lvl4pPr marL="1114072" indent="0">
              <a:buNone/>
              <a:defRPr sz="1138"/>
            </a:lvl4pPr>
            <a:lvl5pPr marL="1485427" indent="0">
              <a:buNone/>
              <a:defRPr sz="1138"/>
            </a:lvl5pPr>
            <a:lvl6pPr marL="1856785" indent="0">
              <a:buNone/>
              <a:defRPr sz="1138"/>
            </a:lvl6pPr>
            <a:lvl7pPr marL="2228142" indent="0">
              <a:buNone/>
              <a:defRPr sz="1138"/>
            </a:lvl7pPr>
            <a:lvl8pPr marL="2599499" indent="0">
              <a:buNone/>
              <a:defRPr sz="1138"/>
            </a:lvl8pPr>
            <a:lvl9pPr marL="2970856" indent="0">
              <a:buNone/>
              <a:defRPr sz="113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10A18B-43BD-4196-B36E-EB67548349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5930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2BEF5-D853-4FD3-B520-0723BD979AD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5327"/>
      </p:ext>
    </p:extLst>
  </p:cSld>
  <p:clrMapOvr>
    <a:masterClrMapping/>
  </p:clrMapOvr>
  <p:transition/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7" y="1125541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02" y="1125541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431EC-2580-416D-B642-64BE0171AC3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045973"/>
      </p:ext>
    </p:extLst>
  </p:cSld>
  <p:clrMapOvr>
    <a:masterClrMapping/>
  </p:clrMapOvr>
  <p:transition/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5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358" indent="0">
              <a:buNone/>
              <a:defRPr sz="1625" b="1"/>
            </a:lvl2pPr>
            <a:lvl3pPr marL="742714" indent="0">
              <a:buNone/>
              <a:defRPr sz="1463" b="1"/>
            </a:lvl3pPr>
            <a:lvl4pPr marL="1114072" indent="0">
              <a:buNone/>
              <a:defRPr sz="1300" b="1"/>
            </a:lvl4pPr>
            <a:lvl5pPr marL="1485427" indent="0">
              <a:buNone/>
              <a:defRPr sz="1300" b="1"/>
            </a:lvl5pPr>
            <a:lvl6pPr marL="1856785" indent="0">
              <a:buNone/>
              <a:defRPr sz="1300" b="1"/>
            </a:lvl6pPr>
            <a:lvl7pPr marL="2228142" indent="0">
              <a:buNone/>
              <a:defRPr sz="1300" b="1"/>
            </a:lvl7pPr>
            <a:lvl8pPr marL="2599499" indent="0">
              <a:buNone/>
              <a:defRPr sz="1300" b="1"/>
            </a:lvl8pPr>
            <a:lvl9pPr marL="2970856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5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9" y="1535113"/>
            <a:ext cx="4378589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358" indent="0">
              <a:buNone/>
              <a:defRPr sz="1625" b="1"/>
            </a:lvl2pPr>
            <a:lvl3pPr marL="742714" indent="0">
              <a:buNone/>
              <a:defRPr sz="1463" b="1"/>
            </a:lvl3pPr>
            <a:lvl4pPr marL="1114072" indent="0">
              <a:buNone/>
              <a:defRPr sz="1300" b="1"/>
            </a:lvl4pPr>
            <a:lvl5pPr marL="1485427" indent="0">
              <a:buNone/>
              <a:defRPr sz="1300" b="1"/>
            </a:lvl5pPr>
            <a:lvl6pPr marL="1856785" indent="0">
              <a:buNone/>
              <a:defRPr sz="1300" b="1"/>
            </a:lvl6pPr>
            <a:lvl7pPr marL="2228142" indent="0">
              <a:buNone/>
              <a:defRPr sz="1300" b="1"/>
            </a:lvl7pPr>
            <a:lvl8pPr marL="2599499" indent="0">
              <a:buNone/>
              <a:defRPr sz="1300" b="1"/>
            </a:lvl8pPr>
            <a:lvl9pPr marL="2970856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9" y="2174875"/>
            <a:ext cx="4378589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041BC-8ED9-4BC0-AFB0-FB6C28FF57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432972"/>
      </p:ext>
    </p:extLst>
  </p:cSld>
  <p:clrMapOvr>
    <a:masterClrMapping/>
  </p:clrMapOvr>
  <p:transition/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77059-F118-4308-813F-F9E89EC11A1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191026"/>
      </p:ext>
    </p:extLst>
  </p:cSld>
  <p:clrMapOvr>
    <a:masterClrMapping/>
  </p:clrMapOvr>
  <p:transition/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947AF-AB77-4FC5-A1FF-488D6E79FA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958803"/>
      </p:ext>
    </p:extLst>
  </p:cSld>
  <p:clrMapOvr>
    <a:masterClrMapping/>
  </p:clrMapOvr>
  <p:transition/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8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006" cy="4691063"/>
          </a:xfrm>
        </p:spPr>
        <p:txBody>
          <a:bodyPr/>
          <a:lstStyle>
            <a:lvl1pPr marL="0" indent="0">
              <a:buNone/>
              <a:defRPr sz="1138"/>
            </a:lvl1pPr>
            <a:lvl2pPr marL="371358" indent="0">
              <a:buNone/>
              <a:defRPr sz="975"/>
            </a:lvl2pPr>
            <a:lvl3pPr marL="742714" indent="0">
              <a:buNone/>
              <a:defRPr sz="813"/>
            </a:lvl3pPr>
            <a:lvl4pPr marL="1114072" indent="0">
              <a:buNone/>
              <a:defRPr sz="731"/>
            </a:lvl4pPr>
            <a:lvl5pPr marL="1485427" indent="0">
              <a:buNone/>
              <a:defRPr sz="731"/>
            </a:lvl5pPr>
            <a:lvl6pPr marL="1856785" indent="0">
              <a:buNone/>
              <a:defRPr sz="731"/>
            </a:lvl6pPr>
            <a:lvl7pPr marL="2228142" indent="0">
              <a:buNone/>
              <a:defRPr sz="731"/>
            </a:lvl7pPr>
            <a:lvl8pPr marL="2599499" indent="0">
              <a:buNone/>
              <a:defRPr sz="731"/>
            </a:lvl8pPr>
            <a:lvl9pPr marL="2970856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5791D-34B4-4D8E-83BC-DE4469ED4DB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490472"/>
      </p:ext>
    </p:extLst>
  </p:cSld>
  <p:clrMapOvr>
    <a:masterClrMapping/>
  </p:clrMapOvr>
  <p:transition/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358" indent="0">
              <a:buNone/>
              <a:defRPr sz="2275"/>
            </a:lvl2pPr>
            <a:lvl3pPr marL="742714" indent="0">
              <a:buNone/>
              <a:defRPr sz="1950"/>
            </a:lvl3pPr>
            <a:lvl4pPr marL="1114072" indent="0">
              <a:buNone/>
              <a:defRPr sz="1625"/>
            </a:lvl4pPr>
            <a:lvl5pPr marL="1485427" indent="0">
              <a:buNone/>
              <a:defRPr sz="1625"/>
            </a:lvl5pPr>
            <a:lvl6pPr marL="1856785" indent="0">
              <a:buNone/>
              <a:defRPr sz="1625"/>
            </a:lvl6pPr>
            <a:lvl7pPr marL="2228142" indent="0">
              <a:buNone/>
              <a:defRPr sz="1625"/>
            </a:lvl7pPr>
            <a:lvl8pPr marL="2599499" indent="0">
              <a:buNone/>
              <a:defRPr sz="1625"/>
            </a:lvl8pPr>
            <a:lvl9pPr marL="2970856" indent="0">
              <a:buNone/>
              <a:defRPr sz="162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8"/>
            </a:lvl1pPr>
            <a:lvl2pPr marL="371358" indent="0">
              <a:buNone/>
              <a:defRPr sz="975"/>
            </a:lvl2pPr>
            <a:lvl3pPr marL="742714" indent="0">
              <a:buNone/>
              <a:defRPr sz="813"/>
            </a:lvl3pPr>
            <a:lvl4pPr marL="1114072" indent="0">
              <a:buNone/>
              <a:defRPr sz="731"/>
            </a:lvl4pPr>
            <a:lvl5pPr marL="1485427" indent="0">
              <a:buNone/>
              <a:defRPr sz="731"/>
            </a:lvl5pPr>
            <a:lvl6pPr marL="1856785" indent="0">
              <a:buNone/>
              <a:defRPr sz="731"/>
            </a:lvl6pPr>
            <a:lvl7pPr marL="2228142" indent="0">
              <a:buNone/>
              <a:defRPr sz="731"/>
            </a:lvl7pPr>
            <a:lvl8pPr marL="2599499" indent="0">
              <a:buNone/>
              <a:defRPr sz="731"/>
            </a:lvl8pPr>
            <a:lvl9pPr marL="2970856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7F1292-45A6-49EF-96F7-13DE73BADD3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38234"/>
      </p:ext>
    </p:extLst>
  </p:cSld>
  <p:clrMapOvr>
    <a:masterClrMapping/>
  </p:clrMapOvr>
  <p:transition/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67CC3-F5DE-4E89-B4B2-981C13881D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659455"/>
      </p:ext>
    </p:extLst>
  </p:cSld>
  <p:clrMapOvr>
    <a:masterClrMapping/>
  </p:clrMapOvr>
  <p:transition/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3" y="3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3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C7836-781A-4EC0-AB51-156602D530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767560"/>
      </p:ext>
    </p:extLst>
  </p:cSld>
  <p:clrMapOvr>
    <a:masterClrMapping/>
  </p:clrMapOvr>
  <p:transition/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0"/>
            <a:ext cx="8268758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07340" y="1125541"/>
            <a:ext cx="9126934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6C29A-E100-4ECF-B446-9F3262DD13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453353"/>
      </p:ext>
    </p:extLst>
  </p:cSld>
  <p:clrMapOvr>
    <a:masterClrMapping/>
  </p:clrMapOvr>
  <p:transition/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0"/>
            <a:ext cx="8268758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7340" y="1125541"/>
            <a:ext cx="9126934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6929F-D227-4C2E-94C7-10FBE4E0FE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8918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010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00220-629A-40C5-B3A4-93B5DED3565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47005"/>
      </p:ext>
    </p:extLst>
  </p:cSld>
  <p:clrMapOvr>
    <a:masterClrMapping/>
  </p:clrMapOvr>
  <p:transition/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7"/>
            <a:ext cx="8495771" cy="981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2" y="1557338"/>
            <a:ext cx="4177375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49816" y="1557345"/>
            <a:ext cx="4179094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49816" y="3897323"/>
            <a:ext cx="4179094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991CA8-E4AA-4A21-A5F9-0F73455E02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81779"/>
      </p:ext>
    </p:extLst>
  </p:cSld>
  <p:clrMapOvr>
    <a:masterClrMapping/>
  </p:clrMapOvr>
  <p:transition>
    <p:wipe dir="r"/>
  </p:transition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6" y="293701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5" y="2181265"/>
            <a:ext cx="8970433" cy="1031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65" y="3284559"/>
            <a:ext cx="4055269" cy="6492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5631829"/>
      </p:ext>
    </p:extLst>
  </p:cSld>
  <p:clrMapOvr>
    <a:masterClrMapping/>
  </p:clrMapOvr>
  <p:transition>
    <p:fade/>
  </p:transition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A6DD6-07B0-41D2-A8CB-3435D095D07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94976"/>
      </p:ext>
    </p:extLst>
  </p:cSld>
  <p:clrMapOvr>
    <a:masterClrMapping/>
  </p:clrMapOvr>
  <p:transition/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24" indent="0">
              <a:buNone/>
              <a:defRPr sz="1800"/>
            </a:lvl2pPr>
            <a:lvl3pPr marL="913238" indent="0">
              <a:buNone/>
              <a:defRPr sz="1600"/>
            </a:lvl3pPr>
            <a:lvl4pPr marL="1369857" indent="0">
              <a:buNone/>
              <a:defRPr sz="1400"/>
            </a:lvl4pPr>
            <a:lvl5pPr marL="1826476" indent="0">
              <a:buNone/>
              <a:defRPr sz="1400"/>
            </a:lvl5pPr>
            <a:lvl6pPr marL="2283095" indent="0">
              <a:buNone/>
              <a:defRPr sz="1400"/>
            </a:lvl6pPr>
            <a:lvl7pPr marL="2739713" indent="0">
              <a:buNone/>
              <a:defRPr sz="1400"/>
            </a:lvl7pPr>
            <a:lvl8pPr marL="3196333" indent="0">
              <a:buNone/>
              <a:defRPr sz="1400"/>
            </a:lvl8pPr>
            <a:lvl9pPr marL="365295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EA35E-D154-4FFB-80A5-44B6CCEEA0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99106"/>
      </p:ext>
    </p:extLst>
  </p:cSld>
  <p:clrMapOvr>
    <a:masterClrMapping/>
  </p:clrMapOvr>
  <p:transition/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51" y="112554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2524" y="112554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7A3BA-EFF1-49C1-A6A8-339559C6A82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78650"/>
      </p:ext>
    </p:extLst>
  </p:cSld>
  <p:clrMapOvr>
    <a:masterClrMapping/>
  </p:clrMapOvr>
  <p:transition/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3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38" indent="0">
              <a:buNone/>
              <a:defRPr sz="1800" b="1"/>
            </a:lvl3pPr>
            <a:lvl4pPr marL="1369857" indent="0">
              <a:buNone/>
              <a:defRPr sz="1600" b="1"/>
            </a:lvl4pPr>
            <a:lvl5pPr marL="1826476" indent="0">
              <a:buNone/>
              <a:defRPr sz="1600" b="1"/>
            </a:lvl5pPr>
            <a:lvl6pPr marL="2283095" indent="0">
              <a:buNone/>
              <a:defRPr sz="1600" b="1"/>
            </a:lvl6pPr>
            <a:lvl7pPr marL="2739713" indent="0">
              <a:buNone/>
              <a:defRPr sz="1600" b="1"/>
            </a:lvl7pPr>
            <a:lvl8pPr marL="3196333" indent="0">
              <a:buNone/>
              <a:defRPr sz="1600" b="1"/>
            </a:lvl8pPr>
            <a:lvl9pPr marL="36529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13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7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38" indent="0">
              <a:buNone/>
              <a:defRPr sz="1800" b="1"/>
            </a:lvl3pPr>
            <a:lvl4pPr marL="1369857" indent="0">
              <a:buNone/>
              <a:defRPr sz="1600" b="1"/>
            </a:lvl4pPr>
            <a:lvl5pPr marL="1826476" indent="0">
              <a:buNone/>
              <a:defRPr sz="1600" b="1"/>
            </a:lvl5pPr>
            <a:lvl6pPr marL="2283095" indent="0">
              <a:buNone/>
              <a:defRPr sz="1600" b="1"/>
            </a:lvl6pPr>
            <a:lvl7pPr marL="2739713" indent="0">
              <a:buNone/>
              <a:defRPr sz="1600" b="1"/>
            </a:lvl7pPr>
            <a:lvl8pPr marL="3196333" indent="0">
              <a:buNone/>
              <a:defRPr sz="1600" b="1"/>
            </a:lvl8pPr>
            <a:lvl9pPr marL="36529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7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17BAE-8F02-4F7E-8AA0-78A2F51F448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85416"/>
      </p:ext>
    </p:extLst>
  </p:cSld>
  <p:clrMapOvr>
    <a:masterClrMapping/>
  </p:clrMapOvr>
  <p:transition/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90BD3-2D19-4B8B-8806-7C2F58CA84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69712"/>
      </p:ext>
    </p:extLst>
  </p:cSld>
  <p:clrMapOvr>
    <a:masterClrMapping/>
  </p:clrMapOvr>
  <p:transition/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CEEAD-9E71-4B4E-822B-B07E8B1BDB3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85079"/>
      </p:ext>
    </p:extLst>
  </p:cSld>
  <p:clrMapOvr>
    <a:masterClrMapping/>
  </p:clrMapOvr>
  <p:transition/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2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78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2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38" indent="0">
              <a:buNone/>
              <a:defRPr sz="1000"/>
            </a:lvl3pPr>
            <a:lvl4pPr marL="1369857" indent="0">
              <a:buNone/>
              <a:defRPr sz="900"/>
            </a:lvl4pPr>
            <a:lvl5pPr marL="1826476" indent="0">
              <a:buNone/>
              <a:defRPr sz="900"/>
            </a:lvl5pPr>
            <a:lvl6pPr marL="2283095" indent="0">
              <a:buNone/>
              <a:defRPr sz="900"/>
            </a:lvl6pPr>
            <a:lvl7pPr marL="2739713" indent="0">
              <a:buNone/>
              <a:defRPr sz="900"/>
            </a:lvl7pPr>
            <a:lvl8pPr marL="3196333" indent="0">
              <a:buNone/>
              <a:defRPr sz="900"/>
            </a:lvl8pPr>
            <a:lvl9pPr marL="36529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5475-B86F-4AA4-9BA1-25A99659AE07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439381"/>
      </p:ext>
    </p:extLst>
  </p:cSld>
  <p:clrMapOvr>
    <a:masterClrMapping/>
  </p:clrMapOvr>
  <p:transition/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24" indent="0">
              <a:buNone/>
              <a:defRPr sz="2800"/>
            </a:lvl2pPr>
            <a:lvl3pPr marL="913238" indent="0">
              <a:buNone/>
              <a:defRPr sz="2400"/>
            </a:lvl3pPr>
            <a:lvl4pPr marL="1369857" indent="0">
              <a:buNone/>
              <a:defRPr sz="2000"/>
            </a:lvl4pPr>
            <a:lvl5pPr marL="1826476" indent="0">
              <a:buNone/>
              <a:defRPr sz="2000"/>
            </a:lvl5pPr>
            <a:lvl6pPr marL="2283095" indent="0">
              <a:buNone/>
              <a:defRPr sz="2000"/>
            </a:lvl6pPr>
            <a:lvl7pPr marL="2739713" indent="0">
              <a:buNone/>
              <a:defRPr sz="2000"/>
            </a:lvl7pPr>
            <a:lvl8pPr marL="3196333" indent="0">
              <a:buNone/>
              <a:defRPr sz="2000"/>
            </a:lvl8pPr>
            <a:lvl9pPr marL="3652951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38" indent="0">
              <a:buNone/>
              <a:defRPr sz="1000"/>
            </a:lvl3pPr>
            <a:lvl4pPr marL="1369857" indent="0">
              <a:buNone/>
              <a:defRPr sz="900"/>
            </a:lvl4pPr>
            <a:lvl5pPr marL="1826476" indent="0">
              <a:buNone/>
              <a:defRPr sz="900"/>
            </a:lvl5pPr>
            <a:lvl6pPr marL="2283095" indent="0">
              <a:buNone/>
              <a:defRPr sz="900"/>
            </a:lvl6pPr>
            <a:lvl7pPr marL="2739713" indent="0">
              <a:buNone/>
              <a:defRPr sz="900"/>
            </a:lvl7pPr>
            <a:lvl8pPr marL="3196333" indent="0">
              <a:buNone/>
              <a:defRPr sz="900"/>
            </a:lvl8pPr>
            <a:lvl9pPr marL="36529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B6E71-6DB8-40FC-8197-BBEA551349E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8055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A8E4A-22A8-420C-A3B8-1432848D257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91072"/>
      </p:ext>
    </p:extLst>
  </p:cSld>
  <p:clrMapOvr>
    <a:masterClrMapping/>
  </p:clrMapOvr>
  <p:transition/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2896C-CDA3-4CDD-9CEE-27DE657223E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6658"/>
      </p:ext>
    </p:extLst>
  </p:cSld>
  <p:clrMapOvr>
    <a:masterClrMapping/>
  </p:clrMapOvr>
  <p:transition/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12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60" y="12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53796-D1D7-49FA-9709-CA51B1B1B3F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99916"/>
      </p:ext>
    </p:extLst>
  </p:cSld>
  <p:clrMapOvr>
    <a:masterClrMapping/>
  </p:clrMapOvr>
  <p:transition/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Slide Number"/>
          <p:cNvSpPr txBox="1">
            <a:spLocks/>
          </p:cNvSpPr>
          <p:nvPr userDrawn="1"/>
        </p:nvSpPr>
        <p:spPr>
          <a:xfrm>
            <a:off x="9446238" y="6566446"/>
            <a:ext cx="230760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125730" y="6463092"/>
            <a:ext cx="9253721" cy="395672"/>
          </a:xfrm>
          <a:prstGeom prst="rect">
            <a:avLst/>
          </a:prstGeom>
        </p:spPr>
        <p:txBody>
          <a:bodyPr lIns="93296" tIns="46648" rIns="93296" bIns="46648"/>
          <a:lstStyle>
            <a:lvl1pPr>
              <a:defRPr sz="700"/>
            </a:lvl1pPr>
          </a:lstStyle>
          <a:p>
            <a:pPr lvl="0"/>
            <a:r>
              <a:rPr lang="ru-RU" dirty="0" smtClean="0"/>
              <a:t>Сноски</a:t>
            </a:r>
          </a:p>
          <a:p>
            <a:pPr lvl="0"/>
            <a:r>
              <a:rPr lang="ru-RU" dirty="0" smtClean="0"/>
              <a:t>Источники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728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исок_ном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8677" y="1178751"/>
            <a:ext cx="9142413" cy="1138773"/>
          </a:xfrm>
        </p:spPr>
        <p:txBody>
          <a:bodyPr/>
          <a:lstStyle>
            <a:lvl1pPr marL="287338" indent="-287338">
              <a:buFont typeface="+mj-lt"/>
              <a:buAutoNum type="arabicPeriod"/>
              <a:defRPr/>
            </a:lvl1pPr>
            <a:lvl2pPr marL="576000" indent="-288000">
              <a:buSzPct val="75000"/>
              <a:buFont typeface="Wingdings" pitchFamily="2" charset="2"/>
              <a:buChar char="p"/>
              <a:defRPr lang="ru-RU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1750" indent="-285750"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p"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4"/>
          </p:nvPr>
        </p:nvSpPr>
        <p:spPr>
          <a:xfrm>
            <a:off x="-20638" y="6513521"/>
            <a:ext cx="9799638" cy="293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© АНО ДПО «Техническая академия Росатома»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89D6E52-5472-40F8-8277-D56F31AE722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38649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6" y="293701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5" y="2181265"/>
            <a:ext cx="8970433" cy="1031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65" y="3284559"/>
            <a:ext cx="4055269" cy="6492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32051553"/>
      </p:ext>
    </p:extLst>
  </p:cSld>
  <p:clrMapOvr>
    <a:masterClrMapping/>
  </p:clrMapOvr>
  <p:transition>
    <p:fade/>
  </p:transition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A6DD6-07B0-41D2-A8CB-3435D095D07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523431"/>
      </p:ext>
    </p:extLst>
  </p:cSld>
  <p:clrMapOvr>
    <a:masterClrMapping/>
  </p:clrMapOvr>
  <p:transition/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24" indent="0">
              <a:buNone/>
              <a:defRPr sz="1800"/>
            </a:lvl2pPr>
            <a:lvl3pPr marL="913238" indent="0">
              <a:buNone/>
              <a:defRPr sz="1600"/>
            </a:lvl3pPr>
            <a:lvl4pPr marL="1369857" indent="0">
              <a:buNone/>
              <a:defRPr sz="1400"/>
            </a:lvl4pPr>
            <a:lvl5pPr marL="1826476" indent="0">
              <a:buNone/>
              <a:defRPr sz="1400"/>
            </a:lvl5pPr>
            <a:lvl6pPr marL="2283095" indent="0">
              <a:buNone/>
              <a:defRPr sz="1400"/>
            </a:lvl6pPr>
            <a:lvl7pPr marL="2739713" indent="0">
              <a:buNone/>
              <a:defRPr sz="1400"/>
            </a:lvl7pPr>
            <a:lvl8pPr marL="3196333" indent="0">
              <a:buNone/>
              <a:defRPr sz="1400"/>
            </a:lvl8pPr>
            <a:lvl9pPr marL="365295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EA35E-D154-4FFB-80A5-44B6CCEEA0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9401"/>
      </p:ext>
    </p:extLst>
  </p:cSld>
  <p:clrMapOvr>
    <a:masterClrMapping/>
  </p:clrMapOvr>
  <p:transition/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51" y="112554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2524" y="112554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7A3BA-EFF1-49C1-A6A8-339559C6A82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95352"/>
      </p:ext>
    </p:extLst>
  </p:cSld>
  <p:clrMapOvr>
    <a:masterClrMapping/>
  </p:clrMapOvr>
  <p:transition/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3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38" indent="0">
              <a:buNone/>
              <a:defRPr sz="1800" b="1"/>
            </a:lvl3pPr>
            <a:lvl4pPr marL="1369857" indent="0">
              <a:buNone/>
              <a:defRPr sz="1600" b="1"/>
            </a:lvl4pPr>
            <a:lvl5pPr marL="1826476" indent="0">
              <a:buNone/>
              <a:defRPr sz="1600" b="1"/>
            </a:lvl5pPr>
            <a:lvl6pPr marL="2283095" indent="0">
              <a:buNone/>
              <a:defRPr sz="1600" b="1"/>
            </a:lvl6pPr>
            <a:lvl7pPr marL="2739713" indent="0">
              <a:buNone/>
              <a:defRPr sz="1600" b="1"/>
            </a:lvl7pPr>
            <a:lvl8pPr marL="3196333" indent="0">
              <a:buNone/>
              <a:defRPr sz="1600" b="1"/>
            </a:lvl8pPr>
            <a:lvl9pPr marL="36529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13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7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38" indent="0">
              <a:buNone/>
              <a:defRPr sz="1800" b="1"/>
            </a:lvl3pPr>
            <a:lvl4pPr marL="1369857" indent="0">
              <a:buNone/>
              <a:defRPr sz="1600" b="1"/>
            </a:lvl4pPr>
            <a:lvl5pPr marL="1826476" indent="0">
              <a:buNone/>
              <a:defRPr sz="1600" b="1"/>
            </a:lvl5pPr>
            <a:lvl6pPr marL="2283095" indent="0">
              <a:buNone/>
              <a:defRPr sz="1600" b="1"/>
            </a:lvl6pPr>
            <a:lvl7pPr marL="2739713" indent="0">
              <a:buNone/>
              <a:defRPr sz="1600" b="1"/>
            </a:lvl7pPr>
            <a:lvl8pPr marL="3196333" indent="0">
              <a:buNone/>
              <a:defRPr sz="1600" b="1"/>
            </a:lvl8pPr>
            <a:lvl9pPr marL="36529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7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17BAE-8F02-4F7E-8AA0-78A2F51F448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40856"/>
      </p:ext>
    </p:extLst>
  </p:cSld>
  <p:clrMapOvr>
    <a:masterClrMapping/>
  </p:clrMapOvr>
  <p:transition/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90BD3-2D19-4B8B-8806-7C2F58CA84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3445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1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DE808-A18C-45BC-8F71-04D3A188144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82799"/>
      </p:ext>
    </p:extLst>
  </p:cSld>
  <p:clrMapOvr>
    <a:masterClrMapping/>
  </p:clrMapOvr>
  <p:transition/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CEEAD-9E71-4B4E-822B-B07E8B1BDB3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98958"/>
      </p:ext>
    </p:extLst>
  </p:cSld>
  <p:clrMapOvr>
    <a:masterClrMapping/>
  </p:clrMapOvr>
  <p:transition/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2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78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2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38" indent="0">
              <a:buNone/>
              <a:defRPr sz="1000"/>
            </a:lvl3pPr>
            <a:lvl4pPr marL="1369857" indent="0">
              <a:buNone/>
              <a:defRPr sz="900"/>
            </a:lvl4pPr>
            <a:lvl5pPr marL="1826476" indent="0">
              <a:buNone/>
              <a:defRPr sz="900"/>
            </a:lvl5pPr>
            <a:lvl6pPr marL="2283095" indent="0">
              <a:buNone/>
              <a:defRPr sz="900"/>
            </a:lvl6pPr>
            <a:lvl7pPr marL="2739713" indent="0">
              <a:buNone/>
              <a:defRPr sz="900"/>
            </a:lvl7pPr>
            <a:lvl8pPr marL="3196333" indent="0">
              <a:buNone/>
              <a:defRPr sz="900"/>
            </a:lvl8pPr>
            <a:lvl9pPr marL="36529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5475-B86F-4AA4-9BA1-25A99659AE07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71529"/>
      </p:ext>
    </p:extLst>
  </p:cSld>
  <p:clrMapOvr>
    <a:masterClrMapping/>
  </p:clrMapOvr>
  <p:transition/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24" indent="0">
              <a:buNone/>
              <a:defRPr sz="2800"/>
            </a:lvl2pPr>
            <a:lvl3pPr marL="913238" indent="0">
              <a:buNone/>
              <a:defRPr sz="2400"/>
            </a:lvl3pPr>
            <a:lvl4pPr marL="1369857" indent="0">
              <a:buNone/>
              <a:defRPr sz="2000"/>
            </a:lvl4pPr>
            <a:lvl5pPr marL="1826476" indent="0">
              <a:buNone/>
              <a:defRPr sz="2000"/>
            </a:lvl5pPr>
            <a:lvl6pPr marL="2283095" indent="0">
              <a:buNone/>
              <a:defRPr sz="2000"/>
            </a:lvl6pPr>
            <a:lvl7pPr marL="2739713" indent="0">
              <a:buNone/>
              <a:defRPr sz="2000"/>
            </a:lvl7pPr>
            <a:lvl8pPr marL="3196333" indent="0">
              <a:buNone/>
              <a:defRPr sz="2000"/>
            </a:lvl8pPr>
            <a:lvl9pPr marL="3652951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38" indent="0">
              <a:buNone/>
              <a:defRPr sz="1000"/>
            </a:lvl3pPr>
            <a:lvl4pPr marL="1369857" indent="0">
              <a:buNone/>
              <a:defRPr sz="900"/>
            </a:lvl4pPr>
            <a:lvl5pPr marL="1826476" indent="0">
              <a:buNone/>
              <a:defRPr sz="900"/>
            </a:lvl5pPr>
            <a:lvl6pPr marL="2283095" indent="0">
              <a:buNone/>
              <a:defRPr sz="900"/>
            </a:lvl6pPr>
            <a:lvl7pPr marL="2739713" indent="0">
              <a:buNone/>
              <a:defRPr sz="900"/>
            </a:lvl7pPr>
            <a:lvl8pPr marL="3196333" indent="0">
              <a:buNone/>
              <a:defRPr sz="900"/>
            </a:lvl8pPr>
            <a:lvl9pPr marL="36529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B6E71-6DB8-40FC-8197-BBEA551349E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24955"/>
      </p:ext>
    </p:extLst>
  </p:cSld>
  <p:clrMapOvr>
    <a:masterClrMapping/>
  </p:clrMapOvr>
  <p:transition/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2896C-CDA3-4CDD-9CEE-27DE657223E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86995"/>
      </p:ext>
    </p:extLst>
  </p:cSld>
  <p:clrMapOvr>
    <a:masterClrMapping/>
  </p:clrMapOvr>
  <p:transition/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12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60" y="12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53796-D1D7-49FA-9709-CA51B1B1B3F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52729"/>
      </p:ext>
    </p:extLst>
  </p:cSld>
  <p:clrMapOvr>
    <a:masterClrMapping/>
  </p:clrMapOvr>
  <p:transition/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Slide Number"/>
          <p:cNvSpPr txBox="1">
            <a:spLocks/>
          </p:cNvSpPr>
          <p:nvPr userDrawn="1"/>
        </p:nvSpPr>
        <p:spPr>
          <a:xfrm>
            <a:off x="9446238" y="6566446"/>
            <a:ext cx="230760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125730" y="6463092"/>
            <a:ext cx="9253721" cy="395672"/>
          </a:xfrm>
          <a:prstGeom prst="rect">
            <a:avLst/>
          </a:prstGeom>
        </p:spPr>
        <p:txBody>
          <a:bodyPr lIns="93296" tIns="46648" rIns="93296" bIns="46648"/>
          <a:lstStyle>
            <a:lvl1pPr>
              <a:defRPr sz="700"/>
            </a:lvl1pPr>
          </a:lstStyle>
          <a:p>
            <a:pPr lvl="0"/>
            <a:r>
              <a:rPr lang="ru-RU" dirty="0" smtClean="0"/>
              <a:t>Сноски</a:t>
            </a:r>
          </a:p>
          <a:p>
            <a:pPr lvl="0"/>
            <a:r>
              <a:rPr lang="ru-RU" dirty="0" smtClean="0"/>
              <a:t>Источники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918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исок_ном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8677" y="1178751"/>
            <a:ext cx="9142413" cy="1138773"/>
          </a:xfrm>
        </p:spPr>
        <p:txBody>
          <a:bodyPr/>
          <a:lstStyle>
            <a:lvl1pPr marL="287338" indent="-287338">
              <a:buFont typeface="+mj-lt"/>
              <a:buAutoNum type="arabicPeriod"/>
              <a:defRPr/>
            </a:lvl1pPr>
            <a:lvl2pPr marL="576000" indent="-288000">
              <a:buSzPct val="75000"/>
              <a:buFont typeface="Wingdings" pitchFamily="2" charset="2"/>
              <a:buChar char="p"/>
              <a:defRPr lang="ru-RU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1750" indent="-285750"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p"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4"/>
          </p:nvPr>
        </p:nvSpPr>
        <p:spPr>
          <a:xfrm>
            <a:off x="-20638" y="6513521"/>
            <a:ext cx="9799638" cy="293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© АНО ДПО «Техническая академия Росатома»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89D6E52-5472-40F8-8277-D56F31AE722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09443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6" y="293701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5" y="2181265"/>
            <a:ext cx="8970433" cy="1031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65" y="3284559"/>
            <a:ext cx="4055269" cy="6492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61490262"/>
      </p:ext>
    </p:extLst>
  </p:cSld>
  <p:clrMapOvr>
    <a:masterClrMapping/>
  </p:clrMapOvr>
  <p:transition>
    <p:fade/>
  </p:transition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A6DD6-07B0-41D2-A8CB-3435D095D07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94246"/>
      </p:ext>
    </p:extLst>
  </p:cSld>
  <p:clrMapOvr>
    <a:masterClrMapping/>
  </p:clrMapOvr>
  <p:transition/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24" indent="0">
              <a:buNone/>
              <a:defRPr sz="1800"/>
            </a:lvl2pPr>
            <a:lvl3pPr marL="913238" indent="0">
              <a:buNone/>
              <a:defRPr sz="1600"/>
            </a:lvl3pPr>
            <a:lvl4pPr marL="1369857" indent="0">
              <a:buNone/>
              <a:defRPr sz="1400"/>
            </a:lvl4pPr>
            <a:lvl5pPr marL="1826476" indent="0">
              <a:buNone/>
              <a:defRPr sz="1400"/>
            </a:lvl5pPr>
            <a:lvl6pPr marL="2283095" indent="0">
              <a:buNone/>
              <a:defRPr sz="1400"/>
            </a:lvl6pPr>
            <a:lvl7pPr marL="2739713" indent="0">
              <a:buNone/>
              <a:defRPr sz="1400"/>
            </a:lvl7pPr>
            <a:lvl8pPr marL="3196333" indent="0">
              <a:buNone/>
              <a:defRPr sz="1400"/>
            </a:lvl8pPr>
            <a:lvl9pPr marL="365295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EA35E-D154-4FFB-80A5-44B6CCEEA0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3987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0"/>
            <a:ext cx="8268758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07340" y="1125538"/>
            <a:ext cx="9126934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60621-1153-4A09-9F4A-9E122F981D6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70379"/>
      </p:ext>
    </p:extLst>
  </p:cSld>
  <p:clrMapOvr>
    <a:masterClrMapping/>
  </p:clrMapOvr>
  <p:transition/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51" y="112554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2524" y="112554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7A3BA-EFF1-49C1-A6A8-339559C6A82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35454"/>
      </p:ext>
    </p:extLst>
  </p:cSld>
  <p:clrMapOvr>
    <a:masterClrMapping/>
  </p:clrMapOvr>
  <p:transition/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3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38" indent="0">
              <a:buNone/>
              <a:defRPr sz="1800" b="1"/>
            </a:lvl3pPr>
            <a:lvl4pPr marL="1369857" indent="0">
              <a:buNone/>
              <a:defRPr sz="1600" b="1"/>
            </a:lvl4pPr>
            <a:lvl5pPr marL="1826476" indent="0">
              <a:buNone/>
              <a:defRPr sz="1600" b="1"/>
            </a:lvl5pPr>
            <a:lvl6pPr marL="2283095" indent="0">
              <a:buNone/>
              <a:defRPr sz="1600" b="1"/>
            </a:lvl6pPr>
            <a:lvl7pPr marL="2739713" indent="0">
              <a:buNone/>
              <a:defRPr sz="1600" b="1"/>
            </a:lvl7pPr>
            <a:lvl8pPr marL="3196333" indent="0">
              <a:buNone/>
              <a:defRPr sz="1600" b="1"/>
            </a:lvl8pPr>
            <a:lvl9pPr marL="36529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13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7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38" indent="0">
              <a:buNone/>
              <a:defRPr sz="1800" b="1"/>
            </a:lvl3pPr>
            <a:lvl4pPr marL="1369857" indent="0">
              <a:buNone/>
              <a:defRPr sz="1600" b="1"/>
            </a:lvl4pPr>
            <a:lvl5pPr marL="1826476" indent="0">
              <a:buNone/>
              <a:defRPr sz="1600" b="1"/>
            </a:lvl5pPr>
            <a:lvl6pPr marL="2283095" indent="0">
              <a:buNone/>
              <a:defRPr sz="1600" b="1"/>
            </a:lvl6pPr>
            <a:lvl7pPr marL="2739713" indent="0">
              <a:buNone/>
              <a:defRPr sz="1600" b="1"/>
            </a:lvl7pPr>
            <a:lvl8pPr marL="3196333" indent="0">
              <a:buNone/>
              <a:defRPr sz="1600" b="1"/>
            </a:lvl8pPr>
            <a:lvl9pPr marL="36529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7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17BAE-8F02-4F7E-8AA0-78A2F51F448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02560"/>
      </p:ext>
    </p:extLst>
  </p:cSld>
  <p:clrMapOvr>
    <a:masterClrMapping/>
  </p:clrMapOvr>
  <p:transition/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90BD3-2D19-4B8B-8806-7C2F58CA84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70301"/>
      </p:ext>
    </p:extLst>
  </p:cSld>
  <p:clrMapOvr>
    <a:masterClrMapping/>
  </p:clrMapOvr>
  <p:transition/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CEEAD-9E71-4B4E-822B-B07E8B1BDB3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4297"/>
      </p:ext>
    </p:extLst>
  </p:cSld>
  <p:clrMapOvr>
    <a:masterClrMapping/>
  </p:clrMapOvr>
  <p:transition/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2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78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2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38" indent="0">
              <a:buNone/>
              <a:defRPr sz="1000"/>
            </a:lvl3pPr>
            <a:lvl4pPr marL="1369857" indent="0">
              <a:buNone/>
              <a:defRPr sz="900"/>
            </a:lvl4pPr>
            <a:lvl5pPr marL="1826476" indent="0">
              <a:buNone/>
              <a:defRPr sz="900"/>
            </a:lvl5pPr>
            <a:lvl6pPr marL="2283095" indent="0">
              <a:buNone/>
              <a:defRPr sz="900"/>
            </a:lvl6pPr>
            <a:lvl7pPr marL="2739713" indent="0">
              <a:buNone/>
              <a:defRPr sz="900"/>
            </a:lvl7pPr>
            <a:lvl8pPr marL="3196333" indent="0">
              <a:buNone/>
              <a:defRPr sz="900"/>
            </a:lvl8pPr>
            <a:lvl9pPr marL="36529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5475-B86F-4AA4-9BA1-25A99659AE07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30212"/>
      </p:ext>
    </p:extLst>
  </p:cSld>
  <p:clrMapOvr>
    <a:masterClrMapping/>
  </p:clrMapOvr>
  <p:transition/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24" indent="0">
              <a:buNone/>
              <a:defRPr sz="2800"/>
            </a:lvl2pPr>
            <a:lvl3pPr marL="913238" indent="0">
              <a:buNone/>
              <a:defRPr sz="2400"/>
            </a:lvl3pPr>
            <a:lvl4pPr marL="1369857" indent="0">
              <a:buNone/>
              <a:defRPr sz="2000"/>
            </a:lvl4pPr>
            <a:lvl5pPr marL="1826476" indent="0">
              <a:buNone/>
              <a:defRPr sz="2000"/>
            </a:lvl5pPr>
            <a:lvl6pPr marL="2283095" indent="0">
              <a:buNone/>
              <a:defRPr sz="2000"/>
            </a:lvl6pPr>
            <a:lvl7pPr marL="2739713" indent="0">
              <a:buNone/>
              <a:defRPr sz="2000"/>
            </a:lvl7pPr>
            <a:lvl8pPr marL="3196333" indent="0">
              <a:buNone/>
              <a:defRPr sz="2000"/>
            </a:lvl8pPr>
            <a:lvl9pPr marL="3652951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38" indent="0">
              <a:buNone/>
              <a:defRPr sz="1000"/>
            </a:lvl3pPr>
            <a:lvl4pPr marL="1369857" indent="0">
              <a:buNone/>
              <a:defRPr sz="900"/>
            </a:lvl4pPr>
            <a:lvl5pPr marL="1826476" indent="0">
              <a:buNone/>
              <a:defRPr sz="900"/>
            </a:lvl5pPr>
            <a:lvl6pPr marL="2283095" indent="0">
              <a:buNone/>
              <a:defRPr sz="900"/>
            </a:lvl6pPr>
            <a:lvl7pPr marL="2739713" indent="0">
              <a:buNone/>
              <a:defRPr sz="900"/>
            </a:lvl7pPr>
            <a:lvl8pPr marL="3196333" indent="0">
              <a:buNone/>
              <a:defRPr sz="900"/>
            </a:lvl8pPr>
            <a:lvl9pPr marL="36529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B6E71-6DB8-40FC-8197-BBEA551349E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01865"/>
      </p:ext>
    </p:extLst>
  </p:cSld>
  <p:clrMapOvr>
    <a:masterClrMapping/>
  </p:clrMapOvr>
  <p:transition/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2896C-CDA3-4CDD-9CEE-27DE657223E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21386"/>
      </p:ext>
    </p:extLst>
  </p:cSld>
  <p:clrMapOvr>
    <a:masterClrMapping/>
  </p:clrMapOvr>
  <p:transition/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12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60" y="12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53796-D1D7-49FA-9709-CA51B1B1B3F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66712"/>
      </p:ext>
    </p:extLst>
  </p:cSld>
  <p:clrMapOvr>
    <a:masterClrMapping/>
  </p:clrMapOvr>
  <p:transition/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Slide Number"/>
          <p:cNvSpPr txBox="1">
            <a:spLocks/>
          </p:cNvSpPr>
          <p:nvPr userDrawn="1"/>
        </p:nvSpPr>
        <p:spPr>
          <a:xfrm>
            <a:off x="9446238" y="6566446"/>
            <a:ext cx="230760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125730" y="6463092"/>
            <a:ext cx="9253721" cy="395672"/>
          </a:xfrm>
          <a:prstGeom prst="rect">
            <a:avLst/>
          </a:prstGeom>
        </p:spPr>
        <p:txBody>
          <a:bodyPr lIns="93296" tIns="46648" rIns="93296" bIns="46648"/>
          <a:lstStyle>
            <a:lvl1pPr>
              <a:defRPr sz="700"/>
            </a:lvl1pPr>
          </a:lstStyle>
          <a:p>
            <a:pPr lvl="0"/>
            <a:r>
              <a:rPr lang="ru-RU" dirty="0" smtClean="0"/>
              <a:t>Сноски</a:t>
            </a:r>
          </a:p>
          <a:p>
            <a:pPr lvl="0"/>
            <a:r>
              <a:rPr lang="ru-RU" dirty="0" smtClean="0"/>
              <a:t>Источники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931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исок_ном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8677" y="1178751"/>
            <a:ext cx="9142413" cy="1138773"/>
          </a:xfrm>
        </p:spPr>
        <p:txBody>
          <a:bodyPr/>
          <a:lstStyle>
            <a:lvl1pPr marL="287338" indent="-287338">
              <a:buFont typeface="+mj-lt"/>
              <a:buAutoNum type="arabicPeriod"/>
              <a:defRPr/>
            </a:lvl1pPr>
            <a:lvl2pPr marL="576000" indent="-288000">
              <a:buSzPct val="75000"/>
              <a:buFont typeface="Wingdings" pitchFamily="2" charset="2"/>
              <a:buChar char="p"/>
              <a:defRPr lang="ru-RU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1750" indent="-285750"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p"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4"/>
          </p:nvPr>
        </p:nvSpPr>
        <p:spPr>
          <a:xfrm>
            <a:off x="-20638" y="6513521"/>
            <a:ext cx="9799638" cy="293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© АНО ДПО «Техническая академия Росатома»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89D6E52-5472-40F8-8277-D56F31AE722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173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0"/>
            <a:ext cx="8268758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7340" y="1125538"/>
            <a:ext cx="9126934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26B81-5343-4948-999C-5501464627C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90444"/>
      </p:ext>
    </p:extLst>
  </p:cSld>
  <p:clrMapOvr>
    <a:masterClrMapping/>
  </p:clrMapOvr>
  <p:transition/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6" y="293701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5" y="2181265"/>
            <a:ext cx="8970433" cy="1031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65" y="3284559"/>
            <a:ext cx="4055269" cy="6492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11523483"/>
      </p:ext>
    </p:extLst>
  </p:cSld>
  <p:clrMapOvr>
    <a:masterClrMapping/>
  </p:clrMapOvr>
  <p:transition>
    <p:fade/>
  </p:transition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A6DD6-07B0-41D2-A8CB-3435D095D07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86404"/>
      </p:ext>
    </p:extLst>
  </p:cSld>
  <p:clrMapOvr>
    <a:masterClrMapping/>
  </p:clrMapOvr>
  <p:transition/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24" indent="0">
              <a:buNone/>
              <a:defRPr sz="1800"/>
            </a:lvl2pPr>
            <a:lvl3pPr marL="913238" indent="0">
              <a:buNone/>
              <a:defRPr sz="1600"/>
            </a:lvl3pPr>
            <a:lvl4pPr marL="1369857" indent="0">
              <a:buNone/>
              <a:defRPr sz="1400"/>
            </a:lvl4pPr>
            <a:lvl5pPr marL="1826476" indent="0">
              <a:buNone/>
              <a:defRPr sz="1400"/>
            </a:lvl5pPr>
            <a:lvl6pPr marL="2283095" indent="0">
              <a:buNone/>
              <a:defRPr sz="1400"/>
            </a:lvl6pPr>
            <a:lvl7pPr marL="2739713" indent="0">
              <a:buNone/>
              <a:defRPr sz="1400"/>
            </a:lvl7pPr>
            <a:lvl8pPr marL="3196333" indent="0">
              <a:buNone/>
              <a:defRPr sz="1400"/>
            </a:lvl8pPr>
            <a:lvl9pPr marL="365295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EA35E-D154-4FFB-80A5-44B6CCEEA0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05320"/>
      </p:ext>
    </p:extLst>
  </p:cSld>
  <p:clrMapOvr>
    <a:masterClrMapping/>
  </p:clrMapOvr>
  <p:transition/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51" y="112554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2524" y="112554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7A3BA-EFF1-49C1-A6A8-339559C6A82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35646"/>
      </p:ext>
    </p:extLst>
  </p:cSld>
  <p:clrMapOvr>
    <a:masterClrMapping/>
  </p:clrMapOvr>
  <p:transition/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3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38" indent="0">
              <a:buNone/>
              <a:defRPr sz="1800" b="1"/>
            </a:lvl3pPr>
            <a:lvl4pPr marL="1369857" indent="0">
              <a:buNone/>
              <a:defRPr sz="1600" b="1"/>
            </a:lvl4pPr>
            <a:lvl5pPr marL="1826476" indent="0">
              <a:buNone/>
              <a:defRPr sz="1600" b="1"/>
            </a:lvl5pPr>
            <a:lvl6pPr marL="2283095" indent="0">
              <a:buNone/>
              <a:defRPr sz="1600" b="1"/>
            </a:lvl6pPr>
            <a:lvl7pPr marL="2739713" indent="0">
              <a:buNone/>
              <a:defRPr sz="1600" b="1"/>
            </a:lvl7pPr>
            <a:lvl8pPr marL="3196333" indent="0">
              <a:buNone/>
              <a:defRPr sz="1600" b="1"/>
            </a:lvl8pPr>
            <a:lvl9pPr marL="36529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13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7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38" indent="0">
              <a:buNone/>
              <a:defRPr sz="1800" b="1"/>
            </a:lvl3pPr>
            <a:lvl4pPr marL="1369857" indent="0">
              <a:buNone/>
              <a:defRPr sz="1600" b="1"/>
            </a:lvl4pPr>
            <a:lvl5pPr marL="1826476" indent="0">
              <a:buNone/>
              <a:defRPr sz="1600" b="1"/>
            </a:lvl5pPr>
            <a:lvl6pPr marL="2283095" indent="0">
              <a:buNone/>
              <a:defRPr sz="1600" b="1"/>
            </a:lvl6pPr>
            <a:lvl7pPr marL="2739713" indent="0">
              <a:buNone/>
              <a:defRPr sz="1600" b="1"/>
            </a:lvl7pPr>
            <a:lvl8pPr marL="3196333" indent="0">
              <a:buNone/>
              <a:defRPr sz="1600" b="1"/>
            </a:lvl8pPr>
            <a:lvl9pPr marL="36529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7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17BAE-8F02-4F7E-8AA0-78A2F51F448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40468"/>
      </p:ext>
    </p:extLst>
  </p:cSld>
  <p:clrMapOvr>
    <a:masterClrMapping/>
  </p:clrMapOvr>
  <p:transition/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90BD3-2D19-4B8B-8806-7C2F58CA84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58994"/>
      </p:ext>
    </p:extLst>
  </p:cSld>
  <p:clrMapOvr>
    <a:masterClrMapping/>
  </p:clrMapOvr>
  <p:transition/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CEEAD-9E71-4B4E-822B-B07E8B1BDB3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70316"/>
      </p:ext>
    </p:extLst>
  </p:cSld>
  <p:clrMapOvr>
    <a:masterClrMapping/>
  </p:clrMapOvr>
  <p:transition/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2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78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2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38" indent="0">
              <a:buNone/>
              <a:defRPr sz="1000"/>
            </a:lvl3pPr>
            <a:lvl4pPr marL="1369857" indent="0">
              <a:buNone/>
              <a:defRPr sz="900"/>
            </a:lvl4pPr>
            <a:lvl5pPr marL="1826476" indent="0">
              <a:buNone/>
              <a:defRPr sz="900"/>
            </a:lvl5pPr>
            <a:lvl6pPr marL="2283095" indent="0">
              <a:buNone/>
              <a:defRPr sz="900"/>
            </a:lvl6pPr>
            <a:lvl7pPr marL="2739713" indent="0">
              <a:buNone/>
              <a:defRPr sz="900"/>
            </a:lvl7pPr>
            <a:lvl8pPr marL="3196333" indent="0">
              <a:buNone/>
              <a:defRPr sz="900"/>
            </a:lvl8pPr>
            <a:lvl9pPr marL="36529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5475-B86F-4AA4-9BA1-25A99659AE07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2304"/>
      </p:ext>
    </p:extLst>
  </p:cSld>
  <p:clrMapOvr>
    <a:masterClrMapping/>
  </p:clrMapOvr>
  <p:transition/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24" indent="0">
              <a:buNone/>
              <a:defRPr sz="2800"/>
            </a:lvl2pPr>
            <a:lvl3pPr marL="913238" indent="0">
              <a:buNone/>
              <a:defRPr sz="2400"/>
            </a:lvl3pPr>
            <a:lvl4pPr marL="1369857" indent="0">
              <a:buNone/>
              <a:defRPr sz="2000"/>
            </a:lvl4pPr>
            <a:lvl5pPr marL="1826476" indent="0">
              <a:buNone/>
              <a:defRPr sz="2000"/>
            </a:lvl5pPr>
            <a:lvl6pPr marL="2283095" indent="0">
              <a:buNone/>
              <a:defRPr sz="2000"/>
            </a:lvl6pPr>
            <a:lvl7pPr marL="2739713" indent="0">
              <a:buNone/>
              <a:defRPr sz="2000"/>
            </a:lvl7pPr>
            <a:lvl8pPr marL="3196333" indent="0">
              <a:buNone/>
              <a:defRPr sz="2000"/>
            </a:lvl8pPr>
            <a:lvl9pPr marL="3652951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38" indent="0">
              <a:buNone/>
              <a:defRPr sz="1000"/>
            </a:lvl3pPr>
            <a:lvl4pPr marL="1369857" indent="0">
              <a:buNone/>
              <a:defRPr sz="900"/>
            </a:lvl4pPr>
            <a:lvl5pPr marL="1826476" indent="0">
              <a:buNone/>
              <a:defRPr sz="900"/>
            </a:lvl5pPr>
            <a:lvl6pPr marL="2283095" indent="0">
              <a:buNone/>
              <a:defRPr sz="900"/>
            </a:lvl6pPr>
            <a:lvl7pPr marL="2739713" indent="0">
              <a:buNone/>
              <a:defRPr sz="900"/>
            </a:lvl7pPr>
            <a:lvl8pPr marL="3196333" indent="0">
              <a:buNone/>
              <a:defRPr sz="900"/>
            </a:lvl8pPr>
            <a:lvl9pPr marL="36529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B6E71-6DB8-40FC-8197-BBEA551349E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46755"/>
      </p:ext>
    </p:extLst>
  </p:cSld>
  <p:clrMapOvr>
    <a:masterClrMapping/>
  </p:clrMapOvr>
  <p:transition/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2896C-CDA3-4CDD-9CEE-27DE657223E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5085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 hidden="1"/>
          <p:cNvSpPr>
            <a:spLocks/>
          </p:cNvSpPr>
          <p:nvPr userDrawn="1"/>
        </p:nvSpPr>
        <p:spPr bwMode="auto">
          <a:xfrm>
            <a:off x="9412422" y="6826250"/>
            <a:ext cx="189177" cy="13335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731" smtClean="0">
                <a:solidFill>
                  <a:srgbClr val="414142"/>
                </a:solidFill>
              </a:rPr>
              <a:t>‹#›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731" smtClean="0">
              <a:solidFill>
                <a:srgbClr val="414142"/>
              </a:solidFill>
            </a:endParaRPr>
          </a:p>
        </p:txBody>
      </p:sp>
      <p:pic>
        <p:nvPicPr>
          <p:cNvPr id="5" name="Picture 4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37" y="115889"/>
            <a:ext cx="10026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459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9871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12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60" y="12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53796-D1D7-49FA-9709-CA51B1B1B3F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26999"/>
      </p:ext>
    </p:extLst>
  </p:cSld>
  <p:clrMapOvr>
    <a:masterClrMapping/>
  </p:clrMapOvr>
  <p:transition/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Slide Number"/>
          <p:cNvSpPr txBox="1">
            <a:spLocks/>
          </p:cNvSpPr>
          <p:nvPr userDrawn="1"/>
        </p:nvSpPr>
        <p:spPr>
          <a:xfrm>
            <a:off x="9446238" y="6566446"/>
            <a:ext cx="230760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125730" y="6463092"/>
            <a:ext cx="9253721" cy="395672"/>
          </a:xfrm>
          <a:prstGeom prst="rect">
            <a:avLst/>
          </a:prstGeom>
        </p:spPr>
        <p:txBody>
          <a:bodyPr lIns="93296" tIns="46648" rIns="93296" bIns="46648"/>
          <a:lstStyle>
            <a:lvl1pPr>
              <a:defRPr sz="700"/>
            </a:lvl1pPr>
          </a:lstStyle>
          <a:p>
            <a:pPr lvl="0"/>
            <a:r>
              <a:rPr lang="ru-RU" dirty="0" smtClean="0"/>
              <a:t>Сноски</a:t>
            </a:r>
          </a:p>
          <a:p>
            <a:pPr lvl="0"/>
            <a:r>
              <a:rPr lang="ru-RU" dirty="0" smtClean="0"/>
              <a:t>Источники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310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2"/>
            <a:ext cx="8495771" cy="981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1" y="1557338"/>
            <a:ext cx="4177373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49814" y="1557341"/>
            <a:ext cx="4179094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49814" y="3897316"/>
            <a:ext cx="4179094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72ECB3DC-24F2-4543-BF74-85A452309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58901"/>
      </p:ext>
    </p:extLst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2" y="293703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4" y="2181255"/>
            <a:ext cx="8970433" cy="1031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30000"/>
              </a:lnSpc>
              <a:defRPr sz="1462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61" y="3284554"/>
            <a:ext cx="4055269" cy="6492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137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12303117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A6DD6-07B0-41D2-A8CB-3435D095D07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334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7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0996" indent="0">
              <a:buNone/>
              <a:defRPr sz="1462"/>
            </a:lvl2pPr>
            <a:lvl3pPr marL="741984" indent="0">
              <a:buNone/>
              <a:defRPr sz="1300"/>
            </a:lvl3pPr>
            <a:lvl4pPr marL="1112975" indent="0">
              <a:buNone/>
              <a:defRPr sz="1137"/>
            </a:lvl4pPr>
            <a:lvl5pPr marL="1483966" indent="0">
              <a:buNone/>
              <a:defRPr sz="1137"/>
            </a:lvl5pPr>
            <a:lvl6pPr marL="1854957" indent="0">
              <a:buNone/>
              <a:defRPr sz="1137"/>
            </a:lvl6pPr>
            <a:lvl7pPr marL="2225949" indent="0">
              <a:buNone/>
              <a:defRPr sz="1137"/>
            </a:lvl7pPr>
            <a:lvl8pPr marL="2596941" indent="0">
              <a:buNone/>
              <a:defRPr sz="1137"/>
            </a:lvl8pPr>
            <a:lvl9pPr marL="2967931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EA35E-D154-4FFB-80A5-44B6CCEEA0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890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00935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47" y="112554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2518" y="112554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7A3BA-EFF1-49C1-A6A8-339559C6A82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0884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3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0996" indent="0">
              <a:buNone/>
              <a:defRPr sz="1625" b="1"/>
            </a:lvl2pPr>
            <a:lvl3pPr marL="741984" indent="0">
              <a:buNone/>
              <a:defRPr sz="1462" b="1"/>
            </a:lvl3pPr>
            <a:lvl4pPr marL="1112975" indent="0">
              <a:buNone/>
              <a:defRPr sz="1300" b="1"/>
            </a:lvl4pPr>
            <a:lvl5pPr marL="1483966" indent="0">
              <a:buNone/>
              <a:defRPr sz="1300" b="1"/>
            </a:lvl5pPr>
            <a:lvl6pPr marL="1854957" indent="0">
              <a:buNone/>
              <a:defRPr sz="1300" b="1"/>
            </a:lvl6pPr>
            <a:lvl7pPr marL="2225949" indent="0">
              <a:buNone/>
              <a:defRPr sz="1300" b="1"/>
            </a:lvl7pPr>
            <a:lvl8pPr marL="2596941" indent="0">
              <a:buNone/>
              <a:defRPr sz="1300" b="1"/>
            </a:lvl8pPr>
            <a:lvl9pPr marL="2967931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13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6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0996" indent="0">
              <a:buNone/>
              <a:defRPr sz="1625" b="1"/>
            </a:lvl2pPr>
            <a:lvl3pPr marL="741984" indent="0">
              <a:buNone/>
              <a:defRPr sz="1462" b="1"/>
            </a:lvl3pPr>
            <a:lvl4pPr marL="1112975" indent="0">
              <a:buNone/>
              <a:defRPr sz="1300" b="1"/>
            </a:lvl4pPr>
            <a:lvl5pPr marL="1483966" indent="0">
              <a:buNone/>
              <a:defRPr sz="1300" b="1"/>
            </a:lvl5pPr>
            <a:lvl6pPr marL="1854957" indent="0">
              <a:buNone/>
              <a:defRPr sz="1300" b="1"/>
            </a:lvl6pPr>
            <a:lvl7pPr marL="2225949" indent="0">
              <a:buNone/>
              <a:defRPr sz="1300" b="1"/>
            </a:lvl7pPr>
            <a:lvl8pPr marL="2596941" indent="0">
              <a:buNone/>
              <a:defRPr sz="1300" b="1"/>
            </a:lvl8pPr>
            <a:lvl9pPr marL="2967931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6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17BAE-8F02-4F7E-8AA0-78A2F51F448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61334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90BD3-2D19-4B8B-8806-7C2F58CA84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0773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CEEAD-9E71-4B4E-822B-B07E8B1BDB3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8701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16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79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16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0996" indent="0">
              <a:buNone/>
              <a:defRPr sz="975"/>
            </a:lvl2pPr>
            <a:lvl3pPr marL="741984" indent="0">
              <a:buNone/>
              <a:defRPr sz="812"/>
            </a:lvl3pPr>
            <a:lvl4pPr marL="1112975" indent="0">
              <a:buNone/>
              <a:defRPr sz="731"/>
            </a:lvl4pPr>
            <a:lvl5pPr marL="1483966" indent="0">
              <a:buNone/>
              <a:defRPr sz="731"/>
            </a:lvl5pPr>
            <a:lvl6pPr marL="1854957" indent="0">
              <a:buNone/>
              <a:defRPr sz="731"/>
            </a:lvl6pPr>
            <a:lvl7pPr marL="2225949" indent="0">
              <a:buNone/>
              <a:defRPr sz="731"/>
            </a:lvl7pPr>
            <a:lvl8pPr marL="2596941" indent="0">
              <a:buNone/>
              <a:defRPr sz="731"/>
            </a:lvl8pPr>
            <a:lvl9pPr marL="2967931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5475-B86F-4AA4-9BA1-25A99659AE07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7939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0996" indent="0">
              <a:buNone/>
              <a:defRPr sz="2275"/>
            </a:lvl2pPr>
            <a:lvl3pPr marL="741984" indent="0">
              <a:buNone/>
              <a:defRPr sz="1950"/>
            </a:lvl3pPr>
            <a:lvl4pPr marL="1112975" indent="0">
              <a:buNone/>
              <a:defRPr sz="1625"/>
            </a:lvl4pPr>
            <a:lvl5pPr marL="1483966" indent="0">
              <a:buNone/>
              <a:defRPr sz="1625"/>
            </a:lvl5pPr>
            <a:lvl6pPr marL="1854957" indent="0">
              <a:buNone/>
              <a:defRPr sz="1625"/>
            </a:lvl6pPr>
            <a:lvl7pPr marL="2225949" indent="0">
              <a:buNone/>
              <a:defRPr sz="1625"/>
            </a:lvl7pPr>
            <a:lvl8pPr marL="2596941" indent="0">
              <a:buNone/>
              <a:defRPr sz="1625"/>
            </a:lvl8pPr>
            <a:lvl9pPr marL="2967931" indent="0">
              <a:buNone/>
              <a:defRPr sz="162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0996" indent="0">
              <a:buNone/>
              <a:defRPr sz="975"/>
            </a:lvl2pPr>
            <a:lvl3pPr marL="741984" indent="0">
              <a:buNone/>
              <a:defRPr sz="812"/>
            </a:lvl3pPr>
            <a:lvl4pPr marL="1112975" indent="0">
              <a:buNone/>
              <a:defRPr sz="731"/>
            </a:lvl4pPr>
            <a:lvl5pPr marL="1483966" indent="0">
              <a:buNone/>
              <a:defRPr sz="731"/>
            </a:lvl5pPr>
            <a:lvl6pPr marL="1854957" indent="0">
              <a:buNone/>
              <a:defRPr sz="731"/>
            </a:lvl6pPr>
            <a:lvl7pPr marL="2225949" indent="0">
              <a:buNone/>
              <a:defRPr sz="731"/>
            </a:lvl7pPr>
            <a:lvl8pPr marL="2596941" indent="0">
              <a:buNone/>
              <a:defRPr sz="731"/>
            </a:lvl8pPr>
            <a:lvl9pPr marL="2967931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B6E71-6DB8-40FC-8197-BBEA551349E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3297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2896C-CDA3-4CDD-9CEE-27DE657223E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44145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12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59" y="12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53796-D1D7-49FA-9709-CA51B1B1B3F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8282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0"/>
            <a:ext cx="8268758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7340" y="1125538"/>
            <a:ext cx="9126934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BF9C9-2F48-4FE2-9CF5-955AE983F12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32328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9445098" y="6565903"/>
            <a:ext cx="232172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6B83EF-47E3-4482-9018-FB97014F116C}" type="slidenum">
              <a:rPr lang="en-US" sz="812" smtClean="0">
                <a:solidFill>
                  <a:srgbClr val="41414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12" dirty="0">
              <a:solidFill>
                <a:srgbClr val="414142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39948" y="301936"/>
            <a:ext cx="8684943" cy="29832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4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558950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2" y="293703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4" y="2181255"/>
            <a:ext cx="8970433" cy="1031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30000"/>
              </a:lnSpc>
              <a:defRPr sz="1462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61" y="3284554"/>
            <a:ext cx="4055269" cy="6492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137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31951675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A6DD6-07B0-41D2-A8CB-3435D095D07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54468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7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0996" indent="0">
              <a:buNone/>
              <a:defRPr sz="1462"/>
            </a:lvl2pPr>
            <a:lvl3pPr marL="741984" indent="0">
              <a:buNone/>
              <a:defRPr sz="1300"/>
            </a:lvl3pPr>
            <a:lvl4pPr marL="1112975" indent="0">
              <a:buNone/>
              <a:defRPr sz="1137"/>
            </a:lvl4pPr>
            <a:lvl5pPr marL="1483966" indent="0">
              <a:buNone/>
              <a:defRPr sz="1137"/>
            </a:lvl5pPr>
            <a:lvl6pPr marL="1854957" indent="0">
              <a:buNone/>
              <a:defRPr sz="1137"/>
            </a:lvl6pPr>
            <a:lvl7pPr marL="2225949" indent="0">
              <a:buNone/>
              <a:defRPr sz="1137"/>
            </a:lvl7pPr>
            <a:lvl8pPr marL="2596941" indent="0">
              <a:buNone/>
              <a:defRPr sz="1137"/>
            </a:lvl8pPr>
            <a:lvl9pPr marL="2967931" indent="0">
              <a:buNone/>
              <a:defRPr sz="11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EA35E-D154-4FFB-80A5-44B6CCEEA0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7556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47" y="1125548"/>
            <a:ext cx="448005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2518" y="1125548"/>
            <a:ext cx="4481777" cy="51482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7A3BA-EFF1-49C1-A6A8-339559C6A82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89348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3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0996" indent="0">
              <a:buNone/>
              <a:defRPr sz="1625" b="1"/>
            </a:lvl2pPr>
            <a:lvl3pPr marL="741984" indent="0">
              <a:buNone/>
              <a:defRPr sz="1462" b="1"/>
            </a:lvl3pPr>
            <a:lvl4pPr marL="1112975" indent="0">
              <a:buNone/>
              <a:defRPr sz="1300" b="1"/>
            </a:lvl4pPr>
            <a:lvl5pPr marL="1483966" indent="0">
              <a:buNone/>
              <a:defRPr sz="1300" b="1"/>
            </a:lvl5pPr>
            <a:lvl6pPr marL="1854957" indent="0">
              <a:buNone/>
              <a:defRPr sz="1300" b="1"/>
            </a:lvl6pPr>
            <a:lvl7pPr marL="2225949" indent="0">
              <a:buNone/>
              <a:defRPr sz="1300" b="1"/>
            </a:lvl7pPr>
            <a:lvl8pPr marL="2596941" indent="0">
              <a:buNone/>
              <a:defRPr sz="1300" b="1"/>
            </a:lvl8pPr>
            <a:lvl9pPr marL="2967931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13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6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0996" indent="0">
              <a:buNone/>
              <a:defRPr sz="1625" b="1"/>
            </a:lvl2pPr>
            <a:lvl3pPr marL="741984" indent="0">
              <a:buNone/>
              <a:defRPr sz="1462" b="1"/>
            </a:lvl3pPr>
            <a:lvl4pPr marL="1112975" indent="0">
              <a:buNone/>
              <a:defRPr sz="1300" b="1"/>
            </a:lvl4pPr>
            <a:lvl5pPr marL="1483966" indent="0">
              <a:buNone/>
              <a:defRPr sz="1300" b="1"/>
            </a:lvl5pPr>
            <a:lvl6pPr marL="1854957" indent="0">
              <a:buNone/>
              <a:defRPr sz="1300" b="1"/>
            </a:lvl6pPr>
            <a:lvl7pPr marL="2225949" indent="0">
              <a:buNone/>
              <a:defRPr sz="1300" b="1"/>
            </a:lvl7pPr>
            <a:lvl8pPr marL="2596941" indent="0">
              <a:buNone/>
              <a:defRPr sz="1300" b="1"/>
            </a:lvl8pPr>
            <a:lvl9pPr marL="2967931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6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17BAE-8F02-4F7E-8AA0-78A2F51F448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66511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90BD3-2D19-4B8B-8806-7C2F58CA84F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9203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CEEAD-9E71-4B4E-822B-B07E8B1BDB3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1327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16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79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16" y="1435103"/>
            <a:ext cx="3259006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0996" indent="0">
              <a:buNone/>
              <a:defRPr sz="975"/>
            </a:lvl2pPr>
            <a:lvl3pPr marL="741984" indent="0">
              <a:buNone/>
              <a:defRPr sz="812"/>
            </a:lvl3pPr>
            <a:lvl4pPr marL="1112975" indent="0">
              <a:buNone/>
              <a:defRPr sz="731"/>
            </a:lvl4pPr>
            <a:lvl5pPr marL="1483966" indent="0">
              <a:buNone/>
              <a:defRPr sz="731"/>
            </a:lvl5pPr>
            <a:lvl6pPr marL="1854957" indent="0">
              <a:buNone/>
              <a:defRPr sz="731"/>
            </a:lvl6pPr>
            <a:lvl7pPr marL="2225949" indent="0">
              <a:buNone/>
              <a:defRPr sz="731"/>
            </a:lvl7pPr>
            <a:lvl8pPr marL="2596941" indent="0">
              <a:buNone/>
              <a:defRPr sz="731"/>
            </a:lvl8pPr>
            <a:lvl9pPr marL="2967931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5475-B86F-4AA4-9BA1-25A99659AE07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01960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0996" indent="0">
              <a:buNone/>
              <a:defRPr sz="2275"/>
            </a:lvl2pPr>
            <a:lvl3pPr marL="741984" indent="0">
              <a:buNone/>
              <a:defRPr sz="1950"/>
            </a:lvl3pPr>
            <a:lvl4pPr marL="1112975" indent="0">
              <a:buNone/>
              <a:defRPr sz="1625"/>
            </a:lvl4pPr>
            <a:lvl5pPr marL="1483966" indent="0">
              <a:buNone/>
              <a:defRPr sz="1625"/>
            </a:lvl5pPr>
            <a:lvl6pPr marL="1854957" indent="0">
              <a:buNone/>
              <a:defRPr sz="1625"/>
            </a:lvl6pPr>
            <a:lvl7pPr marL="2225949" indent="0">
              <a:buNone/>
              <a:defRPr sz="1625"/>
            </a:lvl7pPr>
            <a:lvl8pPr marL="2596941" indent="0">
              <a:buNone/>
              <a:defRPr sz="1625"/>
            </a:lvl8pPr>
            <a:lvl9pPr marL="2967931" indent="0">
              <a:buNone/>
              <a:defRPr sz="162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0996" indent="0">
              <a:buNone/>
              <a:defRPr sz="975"/>
            </a:lvl2pPr>
            <a:lvl3pPr marL="741984" indent="0">
              <a:buNone/>
              <a:defRPr sz="812"/>
            </a:lvl3pPr>
            <a:lvl4pPr marL="1112975" indent="0">
              <a:buNone/>
              <a:defRPr sz="731"/>
            </a:lvl4pPr>
            <a:lvl5pPr marL="1483966" indent="0">
              <a:buNone/>
              <a:defRPr sz="731"/>
            </a:lvl5pPr>
            <a:lvl6pPr marL="1854957" indent="0">
              <a:buNone/>
              <a:defRPr sz="731"/>
            </a:lvl6pPr>
            <a:lvl7pPr marL="2225949" indent="0">
              <a:buNone/>
              <a:defRPr sz="731"/>
            </a:lvl7pPr>
            <a:lvl8pPr marL="2596941" indent="0">
              <a:buNone/>
              <a:defRPr sz="731"/>
            </a:lvl8pPr>
            <a:lvl9pPr marL="2967931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B6E71-6DB8-40FC-8197-BBEA551349E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49303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2896C-CDA3-4CDD-9CEE-27DE657223E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062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image" Target="../media/image1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7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5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image" Target="../media/image9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image" Target="../media/image7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image" Target="../media/image7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slideLayout" Target="../slideLayouts/slideLayout219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slideLayout" Target="../slideLayouts/slideLayout21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0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3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2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slideLayout" Target="../slideLayouts/slideLayout24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slideLayout" Target="../slideLayouts/slideLayout24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3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slideLayout" Target="../slideLayouts/slideLayout25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5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4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6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Relationship Id="rId14" Type="http://schemas.openxmlformats.org/officeDocument/2006/relationships/image" Target="../media/image13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7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Relationship Id="rId14" Type="http://schemas.openxmlformats.org/officeDocument/2006/relationships/image" Target="../media/image13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8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8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9.xml"/><Relationship Id="rId14" Type="http://schemas.openxmlformats.org/officeDocument/2006/relationships/image" Target="../media/image13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9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29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Relationship Id="rId14" Type="http://schemas.openxmlformats.org/officeDocument/2006/relationships/image" Target="../media/image13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0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9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30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8.xml"/><Relationship Id="rId11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0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11.xml"/><Relationship Id="rId14" Type="http://schemas.openxmlformats.org/officeDocument/2006/relationships/image" Target="../media/image13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1.xml"/><Relationship Id="rId13" Type="http://schemas.openxmlformats.org/officeDocument/2006/relationships/slideLayout" Target="../slideLayouts/slideLayout32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16.xml"/><Relationship Id="rId7" Type="http://schemas.openxmlformats.org/officeDocument/2006/relationships/slideLayout" Target="../slideLayouts/slideLayout320.xml"/><Relationship Id="rId12" Type="http://schemas.openxmlformats.org/officeDocument/2006/relationships/slideLayout" Target="../slideLayouts/slideLayout3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1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9.xml"/><Relationship Id="rId11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22.xml"/><Relationship Id="rId14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4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29.xml"/><Relationship Id="rId7" Type="http://schemas.openxmlformats.org/officeDocument/2006/relationships/slideLayout" Target="../slideLayouts/slideLayout333.xml"/><Relationship Id="rId12" Type="http://schemas.openxmlformats.org/officeDocument/2006/relationships/slideLayout" Target="../slideLayouts/slideLayout33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2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27.xml"/><Relationship Id="rId6" Type="http://schemas.openxmlformats.org/officeDocument/2006/relationships/slideLayout" Target="../slideLayouts/slideLayout332.xml"/><Relationship Id="rId11" Type="http://schemas.openxmlformats.org/officeDocument/2006/relationships/slideLayout" Target="../slideLayouts/slideLayout337.xml"/><Relationship Id="rId5" Type="http://schemas.openxmlformats.org/officeDocument/2006/relationships/slideLayout" Target="../slideLayouts/slideLayout331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336.xml"/><Relationship Id="rId4" Type="http://schemas.openxmlformats.org/officeDocument/2006/relationships/slideLayout" Target="../slideLayouts/slideLayout330.xml"/><Relationship Id="rId9" Type="http://schemas.openxmlformats.org/officeDocument/2006/relationships/slideLayout" Target="../slideLayouts/slideLayout335.xml"/><Relationship Id="rId14" Type="http://schemas.openxmlformats.org/officeDocument/2006/relationships/image" Target="../media/image12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41.xml"/><Relationship Id="rId7" Type="http://schemas.openxmlformats.org/officeDocument/2006/relationships/slideLayout" Target="../slideLayouts/slideLayout34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4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39.xml"/><Relationship Id="rId6" Type="http://schemas.openxmlformats.org/officeDocument/2006/relationships/slideLayout" Target="../slideLayouts/slideLayout344.xml"/><Relationship Id="rId11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34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8.xml"/><Relationship Id="rId4" Type="http://schemas.openxmlformats.org/officeDocument/2006/relationships/slideLayout" Target="../slideLayouts/slideLayout342.xml"/><Relationship Id="rId9" Type="http://schemas.openxmlformats.org/officeDocument/2006/relationships/slideLayout" Target="../slideLayouts/slideLayout347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7.xml"/><Relationship Id="rId13" Type="http://schemas.openxmlformats.org/officeDocument/2006/relationships/slideLayout" Target="../slideLayouts/slideLayout362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352.xml"/><Relationship Id="rId7" Type="http://schemas.openxmlformats.org/officeDocument/2006/relationships/slideLayout" Target="../slideLayouts/slideLayout356.xml"/><Relationship Id="rId12" Type="http://schemas.openxmlformats.org/officeDocument/2006/relationships/slideLayout" Target="../slideLayouts/slideLayout361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51.xml"/><Relationship Id="rId16" Type="http://schemas.openxmlformats.org/officeDocument/2006/relationships/theme" Target="../theme/theme3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50.xml"/><Relationship Id="rId6" Type="http://schemas.openxmlformats.org/officeDocument/2006/relationships/slideLayout" Target="../slideLayouts/slideLayout355.xml"/><Relationship Id="rId11" Type="http://schemas.openxmlformats.org/officeDocument/2006/relationships/slideLayout" Target="../slideLayouts/slideLayout360.xml"/><Relationship Id="rId5" Type="http://schemas.openxmlformats.org/officeDocument/2006/relationships/slideLayout" Target="../slideLayouts/slideLayout354.xml"/><Relationship Id="rId15" Type="http://schemas.openxmlformats.org/officeDocument/2006/relationships/slideLayout" Target="../slideLayouts/slideLayout364.xml"/><Relationship Id="rId10" Type="http://schemas.openxmlformats.org/officeDocument/2006/relationships/slideLayout" Target="../slideLayouts/slideLayout35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53.xml"/><Relationship Id="rId9" Type="http://schemas.openxmlformats.org/officeDocument/2006/relationships/slideLayout" Target="../slideLayouts/slideLayout358.xml"/><Relationship Id="rId14" Type="http://schemas.openxmlformats.org/officeDocument/2006/relationships/slideLayout" Target="../slideLayouts/slideLayout363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7.xml"/><Relationship Id="rId7" Type="http://schemas.openxmlformats.org/officeDocument/2006/relationships/slideLayout" Target="../slideLayouts/slideLayout371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6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65.xml"/><Relationship Id="rId6" Type="http://schemas.openxmlformats.org/officeDocument/2006/relationships/slideLayout" Target="../slideLayouts/slideLayout370.xml"/><Relationship Id="rId11" Type="http://schemas.openxmlformats.org/officeDocument/2006/relationships/slideLayout" Target="../slideLayouts/slideLayout375.xml"/><Relationship Id="rId5" Type="http://schemas.openxmlformats.org/officeDocument/2006/relationships/slideLayout" Target="../slideLayouts/slideLayout36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368.xml"/><Relationship Id="rId9" Type="http://schemas.openxmlformats.org/officeDocument/2006/relationships/slideLayout" Target="../slideLayouts/slideLayout373.xml"/><Relationship Id="rId14" Type="http://schemas.openxmlformats.org/officeDocument/2006/relationships/image" Target="../media/image7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3.xml"/><Relationship Id="rId13" Type="http://schemas.openxmlformats.org/officeDocument/2006/relationships/slideLayout" Target="../slideLayouts/slideLayout38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78.xml"/><Relationship Id="rId7" Type="http://schemas.openxmlformats.org/officeDocument/2006/relationships/slideLayout" Target="../slideLayouts/slideLayout382.xml"/><Relationship Id="rId12" Type="http://schemas.openxmlformats.org/officeDocument/2006/relationships/slideLayout" Target="../slideLayouts/slideLayout38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7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76.xml"/><Relationship Id="rId6" Type="http://schemas.openxmlformats.org/officeDocument/2006/relationships/slideLayout" Target="../slideLayouts/slideLayout381.xml"/><Relationship Id="rId11" Type="http://schemas.openxmlformats.org/officeDocument/2006/relationships/slideLayout" Target="../slideLayouts/slideLayout386.xml"/><Relationship Id="rId5" Type="http://schemas.openxmlformats.org/officeDocument/2006/relationships/slideLayout" Target="../slideLayouts/slideLayout38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85.xml"/><Relationship Id="rId4" Type="http://schemas.openxmlformats.org/officeDocument/2006/relationships/slideLayout" Target="../slideLayouts/slideLayout379.xml"/><Relationship Id="rId9" Type="http://schemas.openxmlformats.org/officeDocument/2006/relationships/slideLayout" Target="../slideLayouts/slideLayout384.xml"/><Relationship Id="rId14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5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9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89.xml"/><Relationship Id="rId6" Type="http://schemas.openxmlformats.org/officeDocument/2006/relationships/slideLayout" Target="../slideLayouts/slideLayout394.xml"/><Relationship Id="rId11" Type="http://schemas.openxmlformats.org/officeDocument/2006/relationships/slideLayout" Target="../slideLayouts/slideLayout399.xml"/><Relationship Id="rId5" Type="http://schemas.openxmlformats.org/officeDocument/2006/relationships/slideLayout" Target="../slideLayouts/slideLayout39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98.xml"/><Relationship Id="rId4" Type="http://schemas.openxmlformats.org/officeDocument/2006/relationships/slideLayout" Target="../slideLayouts/slideLayout392.xml"/><Relationship Id="rId9" Type="http://schemas.openxmlformats.org/officeDocument/2006/relationships/slideLayout" Target="../slideLayouts/slideLayout397.xml"/><Relationship Id="rId14" Type="http://schemas.openxmlformats.org/officeDocument/2006/relationships/image" Target="../media/image7.pn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7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406.xml"/><Relationship Id="rId12" Type="http://schemas.openxmlformats.org/officeDocument/2006/relationships/slideLayout" Target="../slideLayouts/slideLayout41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0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00.xml"/><Relationship Id="rId6" Type="http://schemas.openxmlformats.org/officeDocument/2006/relationships/slideLayout" Target="../slideLayouts/slideLayout405.xml"/><Relationship Id="rId11" Type="http://schemas.openxmlformats.org/officeDocument/2006/relationships/slideLayout" Target="../slideLayouts/slideLayout410.xml"/><Relationship Id="rId5" Type="http://schemas.openxmlformats.org/officeDocument/2006/relationships/slideLayout" Target="../slideLayouts/slideLayout40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09.xml"/><Relationship Id="rId4" Type="http://schemas.openxmlformats.org/officeDocument/2006/relationships/slideLayout" Target="../slideLayouts/slideLayout403.xml"/><Relationship Id="rId9" Type="http://schemas.openxmlformats.org/officeDocument/2006/relationships/slideLayout" Target="../slideLayouts/slideLayout408.xml"/><Relationship Id="rId14" Type="http://schemas.openxmlformats.org/officeDocument/2006/relationships/image" Target="../media/image1.jpe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14.xml"/><Relationship Id="rId7" Type="http://schemas.openxmlformats.org/officeDocument/2006/relationships/slideLayout" Target="../slideLayouts/slideLayout418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4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12.xml"/><Relationship Id="rId6" Type="http://schemas.openxmlformats.org/officeDocument/2006/relationships/slideLayout" Target="../slideLayouts/slideLayout417.xml"/><Relationship Id="rId11" Type="http://schemas.openxmlformats.org/officeDocument/2006/relationships/slideLayout" Target="../slideLayouts/slideLayout422.xml"/><Relationship Id="rId5" Type="http://schemas.openxmlformats.org/officeDocument/2006/relationships/slideLayout" Target="../slideLayouts/slideLayout4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21.xml"/><Relationship Id="rId4" Type="http://schemas.openxmlformats.org/officeDocument/2006/relationships/slideLayout" Target="../slideLayouts/slideLayout415.xml"/><Relationship Id="rId9" Type="http://schemas.openxmlformats.org/officeDocument/2006/relationships/slideLayout" Target="../slideLayouts/slideLayout420.xml"/><Relationship Id="rId14" Type="http://schemas.openxmlformats.org/officeDocument/2006/relationships/image" Target="../media/image7.pn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0.xml"/><Relationship Id="rId13" Type="http://schemas.openxmlformats.org/officeDocument/2006/relationships/theme" Target="../theme/theme36.xml"/><Relationship Id="rId3" Type="http://schemas.openxmlformats.org/officeDocument/2006/relationships/slideLayout" Target="../slideLayouts/slideLayout425.xml"/><Relationship Id="rId7" Type="http://schemas.openxmlformats.org/officeDocument/2006/relationships/slideLayout" Target="../slideLayouts/slideLayout429.xml"/><Relationship Id="rId12" Type="http://schemas.openxmlformats.org/officeDocument/2006/relationships/slideLayout" Target="../slideLayouts/slideLayout43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23.xml"/><Relationship Id="rId6" Type="http://schemas.openxmlformats.org/officeDocument/2006/relationships/slideLayout" Target="../slideLayouts/slideLayout428.xml"/><Relationship Id="rId11" Type="http://schemas.openxmlformats.org/officeDocument/2006/relationships/slideLayout" Target="../slideLayouts/slideLayout433.xml"/><Relationship Id="rId5" Type="http://schemas.openxmlformats.org/officeDocument/2006/relationships/slideLayout" Target="../slideLayouts/slideLayout427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432.xml"/><Relationship Id="rId4" Type="http://schemas.openxmlformats.org/officeDocument/2006/relationships/slideLayout" Target="../slideLayouts/slideLayout426.xml"/><Relationship Id="rId9" Type="http://schemas.openxmlformats.org/officeDocument/2006/relationships/slideLayout" Target="../slideLayouts/slideLayout431.xml"/><Relationship Id="rId14" Type="http://schemas.openxmlformats.org/officeDocument/2006/relationships/image" Target="../media/image12.jpe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2.xml"/><Relationship Id="rId13" Type="http://schemas.openxmlformats.org/officeDocument/2006/relationships/slideLayout" Target="../slideLayouts/slideLayout44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37.xml"/><Relationship Id="rId7" Type="http://schemas.openxmlformats.org/officeDocument/2006/relationships/slideLayout" Target="../slideLayouts/slideLayout441.xml"/><Relationship Id="rId12" Type="http://schemas.openxmlformats.org/officeDocument/2006/relationships/slideLayout" Target="../slideLayouts/slideLayout446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43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35.xml"/><Relationship Id="rId6" Type="http://schemas.openxmlformats.org/officeDocument/2006/relationships/slideLayout" Target="../slideLayouts/slideLayout440.xml"/><Relationship Id="rId11" Type="http://schemas.openxmlformats.org/officeDocument/2006/relationships/slideLayout" Target="../slideLayouts/slideLayout445.xml"/><Relationship Id="rId5" Type="http://schemas.openxmlformats.org/officeDocument/2006/relationships/slideLayout" Target="../slideLayouts/slideLayout439.xml"/><Relationship Id="rId15" Type="http://schemas.openxmlformats.org/officeDocument/2006/relationships/theme" Target="../theme/theme37.xml"/><Relationship Id="rId10" Type="http://schemas.openxmlformats.org/officeDocument/2006/relationships/slideLayout" Target="../slideLayouts/slideLayout44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38.xml"/><Relationship Id="rId9" Type="http://schemas.openxmlformats.org/officeDocument/2006/relationships/slideLayout" Target="../slideLayouts/slideLayout443.xml"/><Relationship Id="rId14" Type="http://schemas.openxmlformats.org/officeDocument/2006/relationships/slideLayout" Target="../slideLayouts/slideLayout448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6.xml"/><Relationship Id="rId13" Type="http://schemas.openxmlformats.org/officeDocument/2006/relationships/slideLayout" Target="../slideLayouts/slideLayout46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51.xml"/><Relationship Id="rId7" Type="http://schemas.openxmlformats.org/officeDocument/2006/relationships/slideLayout" Target="../slideLayouts/slideLayout455.xml"/><Relationship Id="rId12" Type="http://schemas.openxmlformats.org/officeDocument/2006/relationships/slideLayout" Target="../slideLayouts/slideLayout46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50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449.xml"/><Relationship Id="rId6" Type="http://schemas.openxmlformats.org/officeDocument/2006/relationships/slideLayout" Target="../slideLayouts/slideLayout454.xml"/><Relationship Id="rId11" Type="http://schemas.openxmlformats.org/officeDocument/2006/relationships/slideLayout" Target="../slideLayouts/slideLayout459.xml"/><Relationship Id="rId5" Type="http://schemas.openxmlformats.org/officeDocument/2006/relationships/slideLayout" Target="../slideLayouts/slideLayout45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8.xml"/><Relationship Id="rId4" Type="http://schemas.openxmlformats.org/officeDocument/2006/relationships/slideLayout" Target="../slideLayouts/slideLayout452.xml"/><Relationship Id="rId9" Type="http://schemas.openxmlformats.org/officeDocument/2006/relationships/slideLayout" Target="../slideLayouts/slideLayout457.xml"/><Relationship Id="rId14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64.xml"/><Relationship Id="rId7" Type="http://schemas.openxmlformats.org/officeDocument/2006/relationships/slideLayout" Target="../slideLayouts/slideLayout468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6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62.xml"/><Relationship Id="rId6" Type="http://schemas.openxmlformats.org/officeDocument/2006/relationships/slideLayout" Target="../slideLayouts/slideLayout467.xml"/><Relationship Id="rId11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6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71.xml"/><Relationship Id="rId4" Type="http://schemas.openxmlformats.org/officeDocument/2006/relationships/slideLayout" Target="../slideLayouts/slideLayout465.xml"/><Relationship Id="rId9" Type="http://schemas.openxmlformats.org/officeDocument/2006/relationships/slideLayout" Target="../slideLayouts/slideLayout470.xml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9.pn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0.xml"/><Relationship Id="rId13" Type="http://schemas.openxmlformats.org/officeDocument/2006/relationships/theme" Target="../theme/theme40.xml"/><Relationship Id="rId3" Type="http://schemas.openxmlformats.org/officeDocument/2006/relationships/slideLayout" Target="../slideLayouts/slideLayout475.xml"/><Relationship Id="rId7" Type="http://schemas.openxmlformats.org/officeDocument/2006/relationships/slideLayout" Target="../slideLayouts/slideLayout479.xml"/><Relationship Id="rId12" Type="http://schemas.openxmlformats.org/officeDocument/2006/relationships/slideLayout" Target="../slideLayouts/slideLayout48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5" Type="http://schemas.openxmlformats.org/officeDocument/2006/relationships/slideLayout" Target="../slideLayouts/slideLayout477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482.xm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image" Target="../media/image12.jpeg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13" Type="http://schemas.openxmlformats.org/officeDocument/2006/relationships/theme" Target="../theme/theme41.xml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slideLayout" Target="../slideLayouts/slideLayout49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Relationship Id="rId14" Type="http://schemas.openxmlformats.org/officeDocument/2006/relationships/image" Target="../media/image12.jpeg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4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499.xml"/><Relationship Id="rId7" Type="http://schemas.openxmlformats.org/officeDocument/2006/relationships/slideLayout" Target="../slideLayouts/slideLayout503.xml"/><Relationship Id="rId12" Type="http://schemas.openxmlformats.org/officeDocument/2006/relationships/slideLayout" Target="../slideLayouts/slideLayout50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9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502.xml"/><Relationship Id="rId11" Type="http://schemas.openxmlformats.org/officeDocument/2006/relationships/slideLayout" Target="../slideLayouts/slideLayout507.xml"/><Relationship Id="rId5" Type="http://schemas.openxmlformats.org/officeDocument/2006/relationships/slideLayout" Target="../slideLayouts/slideLayout50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506.xml"/><Relationship Id="rId4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5.xml"/><Relationship Id="rId14" Type="http://schemas.openxmlformats.org/officeDocument/2006/relationships/image" Target="../media/image1.jpeg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6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511.xml"/><Relationship Id="rId7" Type="http://schemas.openxmlformats.org/officeDocument/2006/relationships/slideLayout" Target="../slideLayouts/slideLayout515.xml"/><Relationship Id="rId12" Type="http://schemas.openxmlformats.org/officeDocument/2006/relationships/slideLayout" Target="../slideLayouts/slideLayout52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1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09.xml"/><Relationship Id="rId6" Type="http://schemas.openxmlformats.org/officeDocument/2006/relationships/slideLayout" Target="../slideLayouts/slideLayout514.xml"/><Relationship Id="rId11" Type="http://schemas.openxmlformats.org/officeDocument/2006/relationships/slideLayout" Target="../slideLayouts/slideLayout519.xml"/><Relationship Id="rId5" Type="http://schemas.openxmlformats.org/officeDocument/2006/relationships/slideLayout" Target="../slideLayouts/slideLayout513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518.xml"/><Relationship Id="rId4" Type="http://schemas.openxmlformats.org/officeDocument/2006/relationships/slideLayout" Target="../slideLayouts/slideLayout512.xml"/><Relationship Id="rId9" Type="http://schemas.openxmlformats.org/officeDocument/2006/relationships/slideLayout" Target="../slideLayouts/slideLayout517.xml"/><Relationship Id="rId14" Type="http://schemas.openxmlformats.org/officeDocument/2006/relationships/image" Target="../media/image12.jpeg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8.xml"/><Relationship Id="rId13" Type="http://schemas.openxmlformats.org/officeDocument/2006/relationships/slideLayout" Target="../slideLayouts/slideLayout53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23.xml"/><Relationship Id="rId7" Type="http://schemas.openxmlformats.org/officeDocument/2006/relationships/slideLayout" Target="../slideLayouts/slideLayout527.xml"/><Relationship Id="rId12" Type="http://schemas.openxmlformats.org/officeDocument/2006/relationships/slideLayout" Target="../slideLayouts/slideLayout532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52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21.xml"/><Relationship Id="rId6" Type="http://schemas.openxmlformats.org/officeDocument/2006/relationships/slideLayout" Target="../slideLayouts/slideLayout526.xml"/><Relationship Id="rId11" Type="http://schemas.openxmlformats.org/officeDocument/2006/relationships/slideLayout" Target="../slideLayouts/slideLayout531.xml"/><Relationship Id="rId5" Type="http://schemas.openxmlformats.org/officeDocument/2006/relationships/slideLayout" Target="../slideLayouts/slideLayout525.xml"/><Relationship Id="rId15" Type="http://schemas.openxmlformats.org/officeDocument/2006/relationships/theme" Target="../theme/theme44.xml"/><Relationship Id="rId10" Type="http://schemas.openxmlformats.org/officeDocument/2006/relationships/slideLayout" Target="../slideLayouts/slideLayout53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24.xml"/><Relationship Id="rId9" Type="http://schemas.openxmlformats.org/officeDocument/2006/relationships/slideLayout" Target="../slideLayouts/slideLayout529.xml"/><Relationship Id="rId14" Type="http://schemas.openxmlformats.org/officeDocument/2006/relationships/slideLayout" Target="../slideLayouts/slideLayout534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37.xml"/><Relationship Id="rId7" Type="http://schemas.openxmlformats.org/officeDocument/2006/relationships/slideLayout" Target="../slideLayouts/slideLayout54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53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35.xml"/><Relationship Id="rId6" Type="http://schemas.openxmlformats.org/officeDocument/2006/relationships/slideLayout" Target="../slideLayouts/slideLayout540.xml"/><Relationship Id="rId11" Type="http://schemas.openxmlformats.org/officeDocument/2006/relationships/slideLayout" Target="../slideLayouts/slideLayout545.xml"/><Relationship Id="rId5" Type="http://schemas.openxmlformats.org/officeDocument/2006/relationships/slideLayout" Target="../slideLayouts/slideLayout5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4.xml"/><Relationship Id="rId4" Type="http://schemas.openxmlformats.org/officeDocument/2006/relationships/slideLayout" Target="../slideLayouts/slideLayout538.xml"/><Relationship Id="rId9" Type="http://schemas.openxmlformats.org/officeDocument/2006/relationships/slideLayout" Target="../slideLayouts/slideLayout543.xml"/><Relationship Id="rId14" Type="http://schemas.openxmlformats.org/officeDocument/2006/relationships/image" Target="../media/image7.png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48.xml"/><Relationship Id="rId7" Type="http://schemas.openxmlformats.org/officeDocument/2006/relationships/slideLayout" Target="../slideLayouts/slideLayout55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54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46.xml"/><Relationship Id="rId6" Type="http://schemas.openxmlformats.org/officeDocument/2006/relationships/slideLayout" Target="../slideLayouts/slideLayout551.xml"/><Relationship Id="rId11" Type="http://schemas.openxmlformats.org/officeDocument/2006/relationships/slideLayout" Target="../slideLayouts/slideLayout556.xml"/><Relationship Id="rId5" Type="http://schemas.openxmlformats.org/officeDocument/2006/relationships/slideLayout" Target="../slideLayouts/slideLayout55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55.xml"/><Relationship Id="rId4" Type="http://schemas.openxmlformats.org/officeDocument/2006/relationships/slideLayout" Target="../slideLayouts/slideLayout549.xml"/><Relationship Id="rId9" Type="http://schemas.openxmlformats.org/officeDocument/2006/relationships/slideLayout" Target="../slideLayouts/slideLayout554.xml"/><Relationship Id="rId14" Type="http://schemas.openxmlformats.org/officeDocument/2006/relationships/image" Target="../media/image7.png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59.xml"/><Relationship Id="rId7" Type="http://schemas.openxmlformats.org/officeDocument/2006/relationships/slideLayout" Target="../slideLayouts/slideLayout56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5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57.xml"/><Relationship Id="rId6" Type="http://schemas.openxmlformats.org/officeDocument/2006/relationships/slideLayout" Target="../slideLayouts/slideLayout562.xml"/><Relationship Id="rId11" Type="http://schemas.openxmlformats.org/officeDocument/2006/relationships/slideLayout" Target="../slideLayouts/slideLayout567.xml"/><Relationship Id="rId5" Type="http://schemas.openxmlformats.org/officeDocument/2006/relationships/slideLayout" Target="../slideLayouts/slideLayout56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66.xml"/><Relationship Id="rId4" Type="http://schemas.openxmlformats.org/officeDocument/2006/relationships/slideLayout" Target="../slideLayouts/slideLayout560.xml"/><Relationship Id="rId9" Type="http://schemas.openxmlformats.org/officeDocument/2006/relationships/slideLayout" Target="../slideLayouts/slideLayout565.xml"/><Relationship Id="rId14" Type="http://schemas.openxmlformats.org/officeDocument/2006/relationships/image" Target="../media/image7.png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5.xml"/><Relationship Id="rId13" Type="http://schemas.openxmlformats.org/officeDocument/2006/relationships/slideLayout" Target="../slideLayouts/slideLayout58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570.xml"/><Relationship Id="rId7" Type="http://schemas.openxmlformats.org/officeDocument/2006/relationships/slideLayout" Target="../slideLayouts/slideLayout574.xml"/><Relationship Id="rId12" Type="http://schemas.openxmlformats.org/officeDocument/2006/relationships/slideLayout" Target="../slideLayouts/slideLayout57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69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568.xml"/><Relationship Id="rId6" Type="http://schemas.openxmlformats.org/officeDocument/2006/relationships/slideLayout" Target="../slideLayouts/slideLayout573.xml"/><Relationship Id="rId11" Type="http://schemas.openxmlformats.org/officeDocument/2006/relationships/slideLayout" Target="../slideLayouts/slideLayout578.xml"/><Relationship Id="rId5" Type="http://schemas.openxmlformats.org/officeDocument/2006/relationships/slideLayout" Target="../slideLayouts/slideLayout572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577.xml"/><Relationship Id="rId4" Type="http://schemas.openxmlformats.org/officeDocument/2006/relationships/slideLayout" Target="../slideLayouts/slideLayout571.xml"/><Relationship Id="rId9" Type="http://schemas.openxmlformats.org/officeDocument/2006/relationships/slideLayout" Target="../slideLayouts/slideLayout576.xml"/><Relationship Id="rId14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8.xml"/><Relationship Id="rId13" Type="http://schemas.openxmlformats.org/officeDocument/2006/relationships/slideLayout" Target="../slideLayouts/slideLayout59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83.xml"/><Relationship Id="rId7" Type="http://schemas.openxmlformats.org/officeDocument/2006/relationships/slideLayout" Target="../slideLayouts/slideLayout587.xml"/><Relationship Id="rId12" Type="http://schemas.openxmlformats.org/officeDocument/2006/relationships/slideLayout" Target="../slideLayouts/slideLayout592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58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81.xml"/><Relationship Id="rId6" Type="http://schemas.openxmlformats.org/officeDocument/2006/relationships/slideLayout" Target="../slideLayouts/slideLayout586.xml"/><Relationship Id="rId11" Type="http://schemas.openxmlformats.org/officeDocument/2006/relationships/slideLayout" Target="../slideLayouts/slideLayout591.xml"/><Relationship Id="rId5" Type="http://schemas.openxmlformats.org/officeDocument/2006/relationships/slideLayout" Target="../slideLayouts/slideLayout585.xml"/><Relationship Id="rId15" Type="http://schemas.openxmlformats.org/officeDocument/2006/relationships/theme" Target="../theme/theme49.xml"/><Relationship Id="rId10" Type="http://schemas.openxmlformats.org/officeDocument/2006/relationships/slideLayout" Target="../slideLayouts/slideLayout59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84.xml"/><Relationship Id="rId9" Type="http://schemas.openxmlformats.org/officeDocument/2006/relationships/slideLayout" Target="../slideLayouts/slideLayout589.xml"/><Relationship Id="rId14" Type="http://schemas.openxmlformats.org/officeDocument/2006/relationships/slideLayout" Target="../slideLayouts/slideLayout59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2.xml"/><Relationship Id="rId13" Type="http://schemas.openxmlformats.org/officeDocument/2006/relationships/slideLayout" Target="../slideLayouts/slideLayout60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597.xml"/><Relationship Id="rId7" Type="http://schemas.openxmlformats.org/officeDocument/2006/relationships/slideLayout" Target="../slideLayouts/slideLayout601.xml"/><Relationship Id="rId12" Type="http://schemas.openxmlformats.org/officeDocument/2006/relationships/slideLayout" Target="../slideLayouts/slideLayout60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96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595.xml"/><Relationship Id="rId6" Type="http://schemas.openxmlformats.org/officeDocument/2006/relationships/slideLayout" Target="../slideLayouts/slideLayout600.xml"/><Relationship Id="rId11" Type="http://schemas.openxmlformats.org/officeDocument/2006/relationships/slideLayout" Target="../slideLayouts/slideLayout605.xml"/><Relationship Id="rId5" Type="http://schemas.openxmlformats.org/officeDocument/2006/relationships/slideLayout" Target="../slideLayouts/slideLayout599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604.xml"/><Relationship Id="rId4" Type="http://schemas.openxmlformats.org/officeDocument/2006/relationships/slideLayout" Target="../slideLayouts/slideLayout598.xml"/><Relationship Id="rId9" Type="http://schemas.openxmlformats.org/officeDocument/2006/relationships/slideLayout" Target="../slideLayouts/slideLayout603.xml"/><Relationship Id="rId14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5.xml"/><Relationship Id="rId13" Type="http://schemas.openxmlformats.org/officeDocument/2006/relationships/slideLayout" Target="../slideLayouts/slideLayout62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10.xml"/><Relationship Id="rId7" Type="http://schemas.openxmlformats.org/officeDocument/2006/relationships/slideLayout" Target="../slideLayouts/slideLayout614.xml"/><Relationship Id="rId12" Type="http://schemas.openxmlformats.org/officeDocument/2006/relationships/slideLayout" Target="../slideLayouts/slideLayout61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09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608.xml"/><Relationship Id="rId6" Type="http://schemas.openxmlformats.org/officeDocument/2006/relationships/slideLayout" Target="../slideLayouts/slideLayout613.xml"/><Relationship Id="rId11" Type="http://schemas.openxmlformats.org/officeDocument/2006/relationships/slideLayout" Target="../slideLayouts/slideLayout618.xml"/><Relationship Id="rId5" Type="http://schemas.openxmlformats.org/officeDocument/2006/relationships/slideLayout" Target="../slideLayouts/slideLayout612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617.xml"/><Relationship Id="rId4" Type="http://schemas.openxmlformats.org/officeDocument/2006/relationships/slideLayout" Target="../slideLayouts/slideLayout611.xml"/><Relationship Id="rId9" Type="http://schemas.openxmlformats.org/officeDocument/2006/relationships/slideLayout" Target="../slideLayouts/slideLayout616.xml"/><Relationship Id="rId14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8.xml"/><Relationship Id="rId13" Type="http://schemas.openxmlformats.org/officeDocument/2006/relationships/slideLayout" Target="../slideLayouts/slideLayout63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23.xml"/><Relationship Id="rId7" Type="http://schemas.openxmlformats.org/officeDocument/2006/relationships/slideLayout" Target="../slideLayouts/slideLayout627.xml"/><Relationship Id="rId12" Type="http://schemas.openxmlformats.org/officeDocument/2006/relationships/slideLayout" Target="../slideLayouts/slideLayout63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2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621.xml"/><Relationship Id="rId6" Type="http://schemas.openxmlformats.org/officeDocument/2006/relationships/slideLayout" Target="../slideLayouts/slideLayout626.xml"/><Relationship Id="rId11" Type="http://schemas.openxmlformats.org/officeDocument/2006/relationships/slideLayout" Target="../slideLayouts/slideLayout631.xml"/><Relationship Id="rId5" Type="http://schemas.openxmlformats.org/officeDocument/2006/relationships/slideLayout" Target="../slideLayouts/slideLayout625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630.xml"/><Relationship Id="rId4" Type="http://schemas.openxmlformats.org/officeDocument/2006/relationships/slideLayout" Target="../slideLayouts/slideLayout624.xml"/><Relationship Id="rId9" Type="http://schemas.openxmlformats.org/officeDocument/2006/relationships/slideLayout" Target="../slideLayouts/slideLayout629.xml"/><Relationship Id="rId14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1.xml"/><Relationship Id="rId13" Type="http://schemas.openxmlformats.org/officeDocument/2006/relationships/slideLayout" Target="../slideLayouts/slideLayout64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36.xml"/><Relationship Id="rId7" Type="http://schemas.openxmlformats.org/officeDocument/2006/relationships/slideLayout" Target="../slideLayouts/slideLayout640.xml"/><Relationship Id="rId12" Type="http://schemas.openxmlformats.org/officeDocument/2006/relationships/slideLayout" Target="../slideLayouts/slideLayout64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35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634.xml"/><Relationship Id="rId6" Type="http://schemas.openxmlformats.org/officeDocument/2006/relationships/slideLayout" Target="../slideLayouts/slideLayout639.xml"/><Relationship Id="rId11" Type="http://schemas.openxmlformats.org/officeDocument/2006/relationships/slideLayout" Target="../slideLayouts/slideLayout644.xml"/><Relationship Id="rId5" Type="http://schemas.openxmlformats.org/officeDocument/2006/relationships/slideLayout" Target="../slideLayouts/slideLayout638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643.xml"/><Relationship Id="rId4" Type="http://schemas.openxmlformats.org/officeDocument/2006/relationships/slideLayout" Target="../slideLayouts/slideLayout637.xml"/><Relationship Id="rId9" Type="http://schemas.openxmlformats.org/officeDocument/2006/relationships/slideLayout" Target="../slideLayouts/slideLayout642.xml"/><Relationship Id="rId14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4.xml"/><Relationship Id="rId13" Type="http://schemas.openxmlformats.org/officeDocument/2006/relationships/slideLayout" Target="../slideLayouts/slideLayout659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49.xml"/><Relationship Id="rId7" Type="http://schemas.openxmlformats.org/officeDocument/2006/relationships/slideLayout" Target="../slideLayouts/slideLayout653.xml"/><Relationship Id="rId12" Type="http://schemas.openxmlformats.org/officeDocument/2006/relationships/slideLayout" Target="../slideLayouts/slideLayout65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48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647.xml"/><Relationship Id="rId6" Type="http://schemas.openxmlformats.org/officeDocument/2006/relationships/slideLayout" Target="../slideLayouts/slideLayout652.xml"/><Relationship Id="rId11" Type="http://schemas.openxmlformats.org/officeDocument/2006/relationships/slideLayout" Target="../slideLayouts/slideLayout657.xml"/><Relationship Id="rId5" Type="http://schemas.openxmlformats.org/officeDocument/2006/relationships/slideLayout" Target="../slideLayouts/slideLayout651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656.xml"/><Relationship Id="rId4" Type="http://schemas.openxmlformats.org/officeDocument/2006/relationships/slideLayout" Target="../slideLayouts/slideLayout650.xml"/><Relationship Id="rId9" Type="http://schemas.openxmlformats.org/officeDocument/2006/relationships/slideLayout" Target="../slideLayouts/slideLayout655.xml"/><Relationship Id="rId14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7.xml"/><Relationship Id="rId13" Type="http://schemas.openxmlformats.org/officeDocument/2006/relationships/slideLayout" Target="../slideLayouts/slideLayout672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662.xml"/><Relationship Id="rId7" Type="http://schemas.openxmlformats.org/officeDocument/2006/relationships/slideLayout" Target="../slideLayouts/slideLayout666.xml"/><Relationship Id="rId12" Type="http://schemas.openxmlformats.org/officeDocument/2006/relationships/slideLayout" Target="../slideLayouts/slideLayout671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66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660.xml"/><Relationship Id="rId6" Type="http://schemas.openxmlformats.org/officeDocument/2006/relationships/slideLayout" Target="../slideLayouts/slideLayout665.xml"/><Relationship Id="rId11" Type="http://schemas.openxmlformats.org/officeDocument/2006/relationships/slideLayout" Target="../slideLayouts/slideLayout670.xml"/><Relationship Id="rId5" Type="http://schemas.openxmlformats.org/officeDocument/2006/relationships/slideLayout" Target="../slideLayouts/slideLayout664.xml"/><Relationship Id="rId15" Type="http://schemas.openxmlformats.org/officeDocument/2006/relationships/theme" Target="../theme/theme55.xml"/><Relationship Id="rId10" Type="http://schemas.openxmlformats.org/officeDocument/2006/relationships/slideLayout" Target="../slideLayouts/slideLayout66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63.xml"/><Relationship Id="rId9" Type="http://schemas.openxmlformats.org/officeDocument/2006/relationships/slideLayout" Target="../slideLayouts/slideLayout668.xml"/><Relationship Id="rId14" Type="http://schemas.openxmlformats.org/officeDocument/2006/relationships/slideLayout" Target="../slideLayouts/slideLayout673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1.xml"/><Relationship Id="rId13" Type="http://schemas.openxmlformats.org/officeDocument/2006/relationships/slideLayout" Target="../slideLayouts/slideLayout68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76.xml"/><Relationship Id="rId7" Type="http://schemas.openxmlformats.org/officeDocument/2006/relationships/slideLayout" Target="../slideLayouts/slideLayout680.xml"/><Relationship Id="rId12" Type="http://schemas.openxmlformats.org/officeDocument/2006/relationships/slideLayout" Target="../slideLayouts/slideLayout68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75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674.xml"/><Relationship Id="rId6" Type="http://schemas.openxmlformats.org/officeDocument/2006/relationships/slideLayout" Target="../slideLayouts/slideLayout679.xml"/><Relationship Id="rId11" Type="http://schemas.openxmlformats.org/officeDocument/2006/relationships/slideLayout" Target="../slideLayouts/slideLayout684.xml"/><Relationship Id="rId5" Type="http://schemas.openxmlformats.org/officeDocument/2006/relationships/slideLayout" Target="../slideLayouts/slideLayout678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683.xml"/><Relationship Id="rId4" Type="http://schemas.openxmlformats.org/officeDocument/2006/relationships/slideLayout" Target="../slideLayouts/slideLayout677.xml"/><Relationship Id="rId9" Type="http://schemas.openxmlformats.org/officeDocument/2006/relationships/slideLayout" Target="../slideLayouts/slideLayout682.xml"/><Relationship Id="rId14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4.xml"/><Relationship Id="rId13" Type="http://schemas.openxmlformats.org/officeDocument/2006/relationships/slideLayout" Target="../slideLayouts/slideLayout69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689.xml"/><Relationship Id="rId7" Type="http://schemas.openxmlformats.org/officeDocument/2006/relationships/slideLayout" Target="../slideLayouts/slideLayout693.xml"/><Relationship Id="rId12" Type="http://schemas.openxmlformats.org/officeDocument/2006/relationships/slideLayout" Target="../slideLayouts/slideLayout698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68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687.xml"/><Relationship Id="rId6" Type="http://schemas.openxmlformats.org/officeDocument/2006/relationships/slideLayout" Target="../slideLayouts/slideLayout692.xml"/><Relationship Id="rId11" Type="http://schemas.openxmlformats.org/officeDocument/2006/relationships/slideLayout" Target="../slideLayouts/slideLayout697.xml"/><Relationship Id="rId5" Type="http://schemas.openxmlformats.org/officeDocument/2006/relationships/slideLayout" Target="../slideLayouts/slideLayout691.xml"/><Relationship Id="rId15" Type="http://schemas.openxmlformats.org/officeDocument/2006/relationships/theme" Target="../theme/theme57.xml"/><Relationship Id="rId10" Type="http://schemas.openxmlformats.org/officeDocument/2006/relationships/slideLayout" Target="../slideLayouts/slideLayout69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90.xml"/><Relationship Id="rId9" Type="http://schemas.openxmlformats.org/officeDocument/2006/relationships/slideLayout" Target="../slideLayouts/slideLayout695.xml"/><Relationship Id="rId14" Type="http://schemas.openxmlformats.org/officeDocument/2006/relationships/slideLayout" Target="../slideLayouts/slideLayout700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8.xml"/><Relationship Id="rId13" Type="http://schemas.openxmlformats.org/officeDocument/2006/relationships/slideLayout" Target="../slideLayouts/slideLayout7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703.xml"/><Relationship Id="rId7" Type="http://schemas.openxmlformats.org/officeDocument/2006/relationships/slideLayout" Target="../slideLayouts/slideLayout707.xml"/><Relationship Id="rId12" Type="http://schemas.openxmlformats.org/officeDocument/2006/relationships/slideLayout" Target="../slideLayouts/slideLayout7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0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01.xml"/><Relationship Id="rId6" Type="http://schemas.openxmlformats.org/officeDocument/2006/relationships/slideLayout" Target="../slideLayouts/slideLayout706.xml"/><Relationship Id="rId11" Type="http://schemas.openxmlformats.org/officeDocument/2006/relationships/slideLayout" Target="../slideLayouts/slideLayout711.xml"/><Relationship Id="rId5" Type="http://schemas.openxmlformats.org/officeDocument/2006/relationships/slideLayout" Target="../slideLayouts/slideLayout705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710.xml"/><Relationship Id="rId4" Type="http://schemas.openxmlformats.org/officeDocument/2006/relationships/slideLayout" Target="../slideLayouts/slideLayout704.xml"/><Relationship Id="rId9" Type="http://schemas.openxmlformats.org/officeDocument/2006/relationships/slideLayout" Target="../slideLayouts/slideLayout709.xml"/><Relationship Id="rId14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1.xml"/><Relationship Id="rId13" Type="http://schemas.openxmlformats.org/officeDocument/2006/relationships/slideLayout" Target="../slideLayouts/slideLayout72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716.xml"/><Relationship Id="rId7" Type="http://schemas.openxmlformats.org/officeDocument/2006/relationships/slideLayout" Target="../slideLayouts/slideLayout720.xml"/><Relationship Id="rId12" Type="http://schemas.openxmlformats.org/officeDocument/2006/relationships/slideLayout" Target="../slideLayouts/slideLayout7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15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14.xml"/><Relationship Id="rId6" Type="http://schemas.openxmlformats.org/officeDocument/2006/relationships/slideLayout" Target="../slideLayouts/slideLayout719.xml"/><Relationship Id="rId11" Type="http://schemas.openxmlformats.org/officeDocument/2006/relationships/slideLayout" Target="../slideLayouts/slideLayout724.xml"/><Relationship Id="rId5" Type="http://schemas.openxmlformats.org/officeDocument/2006/relationships/slideLayout" Target="../slideLayouts/slideLayout718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723.xml"/><Relationship Id="rId4" Type="http://schemas.openxmlformats.org/officeDocument/2006/relationships/slideLayout" Target="../slideLayouts/slideLayout717.xml"/><Relationship Id="rId9" Type="http://schemas.openxmlformats.org/officeDocument/2006/relationships/slideLayout" Target="../slideLayouts/slideLayout722.xml"/><Relationship Id="rId14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3.xml"/><Relationship Id="rId16" Type="http://schemas.openxmlformats.org/officeDocument/2006/relationships/theme" Target="../theme/theme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4.xml"/><Relationship Id="rId13" Type="http://schemas.openxmlformats.org/officeDocument/2006/relationships/slideLayout" Target="../slideLayouts/slideLayout739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729.xml"/><Relationship Id="rId7" Type="http://schemas.openxmlformats.org/officeDocument/2006/relationships/slideLayout" Target="../slideLayouts/slideLayout733.xml"/><Relationship Id="rId12" Type="http://schemas.openxmlformats.org/officeDocument/2006/relationships/slideLayout" Target="../slideLayouts/slideLayout73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28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27.xml"/><Relationship Id="rId6" Type="http://schemas.openxmlformats.org/officeDocument/2006/relationships/slideLayout" Target="../slideLayouts/slideLayout732.xml"/><Relationship Id="rId11" Type="http://schemas.openxmlformats.org/officeDocument/2006/relationships/slideLayout" Target="../slideLayouts/slideLayout737.xml"/><Relationship Id="rId5" Type="http://schemas.openxmlformats.org/officeDocument/2006/relationships/slideLayout" Target="../slideLayouts/slideLayout731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736.xml"/><Relationship Id="rId4" Type="http://schemas.openxmlformats.org/officeDocument/2006/relationships/slideLayout" Target="../slideLayouts/slideLayout730.xml"/><Relationship Id="rId9" Type="http://schemas.openxmlformats.org/officeDocument/2006/relationships/slideLayout" Target="../slideLayouts/slideLayout735.xml"/><Relationship Id="rId14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7.xml"/><Relationship Id="rId13" Type="http://schemas.openxmlformats.org/officeDocument/2006/relationships/theme" Target="../theme/theme61.xml"/><Relationship Id="rId3" Type="http://schemas.openxmlformats.org/officeDocument/2006/relationships/slideLayout" Target="../slideLayouts/slideLayout742.xml"/><Relationship Id="rId7" Type="http://schemas.openxmlformats.org/officeDocument/2006/relationships/slideLayout" Target="../slideLayouts/slideLayout746.xml"/><Relationship Id="rId12" Type="http://schemas.openxmlformats.org/officeDocument/2006/relationships/slideLayout" Target="../slideLayouts/slideLayout75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4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40.xml"/><Relationship Id="rId6" Type="http://schemas.openxmlformats.org/officeDocument/2006/relationships/slideLayout" Target="../slideLayouts/slideLayout745.xml"/><Relationship Id="rId11" Type="http://schemas.openxmlformats.org/officeDocument/2006/relationships/slideLayout" Target="../slideLayouts/slideLayout750.xml"/><Relationship Id="rId5" Type="http://schemas.openxmlformats.org/officeDocument/2006/relationships/slideLayout" Target="../slideLayouts/slideLayout744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749.xml"/><Relationship Id="rId4" Type="http://schemas.openxmlformats.org/officeDocument/2006/relationships/slideLayout" Target="../slideLayouts/slideLayout743.xml"/><Relationship Id="rId9" Type="http://schemas.openxmlformats.org/officeDocument/2006/relationships/slideLayout" Target="../slideLayouts/slideLayout748.xml"/><Relationship Id="rId14" Type="http://schemas.openxmlformats.org/officeDocument/2006/relationships/image" Target="../media/image1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8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1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0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8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787" b="1">
                <a:solidFill>
                  <a:schemeClr val="hlink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C25FF4-21E9-41B0-81DE-DEE261383BF1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542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5pPr>
      <a:lvl6pPr marL="37146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6pPr>
      <a:lvl7pPr marL="742927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7pPr>
      <a:lvl8pPr marL="1114391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8pPr>
      <a:lvl9pPr marL="148585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47037" indent="-147037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2786" indent="-144458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137">
          <a:solidFill>
            <a:schemeClr val="tx1"/>
          </a:solidFill>
          <a:latin typeface="+mn-lt"/>
          <a:cs typeface="+mn-cs"/>
        </a:defRPr>
      </a:lvl2pPr>
      <a:lvl3pPr marL="944137" indent="-217977" algn="l" rtl="0" fontAlgn="base">
        <a:spcBef>
          <a:spcPct val="0"/>
        </a:spcBef>
        <a:spcAft>
          <a:spcPct val="30000"/>
        </a:spcAft>
        <a:buBlip>
          <a:blip r:embed="rId16"/>
        </a:buBlip>
        <a:defRPr sz="1787">
          <a:solidFill>
            <a:schemeClr val="tx1"/>
          </a:solidFill>
          <a:latin typeface="+mn-lt"/>
          <a:cs typeface="+mn-cs"/>
        </a:defRPr>
      </a:lvl3pPr>
      <a:lvl4pPr marL="1353005" indent="-185732" algn="l" rtl="0" fontAlgn="base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cs typeface="+mn-cs"/>
        </a:defRPr>
      </a:lvl4pPr>
      <a:lvl5pPr marL="1684484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5pPr>
      <a:lvl6pPr marL="2055947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27411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98875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70338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90" y="6448440"/>
            <a:ext cx="67931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787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D735E-41D8-4774-ADEA-1218D38F2738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48"/>
            <a:ext cx="9126934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23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80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5pPr>
      <a:lvl6pPr marL="370996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6pPr>
      <a:lvl7pPr marL="74198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7pPr>
      <a:lvl8pPr marL="1112975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8pPr>
      <a:lvl9pPr marL="1483966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46852" indent="-146852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2415" indent="-14427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137">
          <a:solidFill>
            <a:schemeClr val="tx1"/>
          </a:solidFill>
          <a:latin typeface="+mn-lt"/>
          <a:cs typeface="+mn-cs"/>
        </a:defRPr>
      </a:lvl2pPr>
      <a:lvl3pPr marL="942936" indent="-217700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1787">
          <a:solidFill>
            <a:schemeClr val="tx1"/>
          </a:solidFill>
          <a:latin typeface="+mn-lt"/>
          <a:cs typeface="+mn-cs"/>
        </a:defRPr>
      </a:lvl3pPr>
      <a:lvl4pPr marL="1351285" indent="-185493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cs typeface="+mn-cs"/>
        </a:defRPr>
      </a:lvl4pPr>
      <a:lvl5pPr marL="1682343" indent="-185493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5pPr>
      <a:lvl6pPr marL="2053334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24326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95317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66308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0996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1984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2975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3966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4957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5949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596941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67931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90" y="6448440"/>
            <a:ext cx="67931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787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D735E-41D8-4774-ADEA-1218D38F2738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48"/>
            <a:ext cx="9126934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23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17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5pPr>
      <a:lvl6pPr marL="370996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6pPr>
      <a:lvl7pPr marL="74198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7pPr>
      <a:lvl8pPr marL="1112975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8pPr>
      <a:lvl9pPr marL="1483966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46852" indent="-146852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2415" indent="-14427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137">
          <a:solidFill>
            <a:schemeClr val="tx1"/>
          </a:solidFill>
          <a:latin typeface="+mn-lt"/>
          <a:cs typeface="+mn-cs"/>
        </a:defRPr>
      </a:lvl2pPr>
      <a:lvl3pPr marL="942936" indent="-217700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1787">
          <a:solidFill>
            <a:schemeClr val="tx1"/>
          </a:solidFill>
          <a:latin typeface="+mn-lt"/>
          <a:cs typeface="+mn-cs"/>
        </a:defRPr>
      </a:lvl3pPr>
      <a:lvl4pPr marL="1351285" indent="-185493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cs typeface="+mn-cs"/>
        </a:defRPr>
      </a:lvl4pPr>
      <a:lvl5pPr marL="1682343" indent="-185493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5pPr>
      <a:lvl6pPr marL="2053334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24326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95317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66308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0996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1984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2975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3966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4957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5949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596941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67931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0" y="6448434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787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2ED051-CC43-44F4-A9B0-2684BBEE084F}" type="slidenum">
              <a:rPr lang="ru-RU">
                <a:solidFill>
                  <a:srgbClr val="0000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72911" y="106363"/>
            <a:ext cx="9613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897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5pPr>
      <a:lvl6pPr marL="37146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6pPr>
      <a:lvl7pPr marL="742927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7pPr>
      <a:lvl8pPr marL="1114391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8pPr>
      <a:lvl9pPr marL="148585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47037" indent="-147037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2786" indent="-144458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137">
          <a:solidFill>
            <a:schemeClr val="tx1"/>
          </a:solidFill>
          <a:latin typeface="+mn-lt"/>
          <a:cs typeface="+mn-cs"/>
        </a:defRPr>
      </a:lvl2pPr>
      <a:lvl3pPr marL="944137" indent="-217977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1787">
          <a:solidFill>
            <a:schemeClr val="tx1"/>
          </a:solidFill>
          <a:latin typeface="+mn-lt"/>
          <a:cs typeface="+mn-cs"/>
        </a:defRPr>
      </a:lvl3pPr>
      <a:lvl4pPr marL="1353005" indent="-185732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cs typeface="+mn-cs"/>
        </a:defRPr>
      </a:lvl4pPr>
      <a:lvl5pPr marL="1684484" indent="-185732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5pPr>
      <a:lvl6pPr marL="2055947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27411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98875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70338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8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787" b="1">
                <a:solidFill>
                  <a:schemeClr val="hlink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C25FF4-21E9-41B0-81DE-DEE261383BF1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915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5pPr>
      <a:lvl6pPr marL="37146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6pPr>
      <a:lvl7pPr marL="742927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7pPr>
      <a:lvl8pPr marL="1114391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8pPr>
      <a:lvl9pPr marL="148585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47037" indent="-147037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2786" indent="-144458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137">
          <a:solidFill>
            <a:schemeClr val="tx1"/>
          </a:solidFill>
          <a:latin typeface="+mn-lt"/>
          <a:cs typeface="+mn-cs"/>
        </a:defRPr>
      </a:lvl2pPr>
      <a:lvl3pPr marL="944137" indent="-217977" algn="l" rtl="0" fontAlgn="base">
        <a:spcBef>
          <a:spcPct val="0"/>
        </a:spcBef>
        <a:spcAft>
          <a:spcPct val="30000"/>
        </a:spcAft>
        <a:buBlip>
          <a:blip r:embed="rId17"/>
        </a:buBlip>
        <a:defRPr sz="1787">
          <a:solidFill>
            <a:schemeClr val="tx1"/>
          </a:solidFill>
          <a:latin typeface="+mn-lt"/>
          <a:cs typeface="+mn-cs"/>
        </a:defRPr>
      </a:lvl3pPr>
      <a:lvl4pPr marL="1353005" indent="-185732" algn="l" rtl="0" fontAlgn="base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cs typeface="+mn-cs"/>
        </a:defRPr>
      </a:lvl4pPr>
      <a:lvl5pPr marL="1684484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5pPr>
      <a:lvl6pPr marL="2055947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27411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98875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70338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8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787" b="1">
                <a:solidFill>
                  <a:schemeClr val="hlink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C25FF4-21E9-41B0-81DE-DEE261383BF1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245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5pPr>
      <a:lvl6pPr marL="37146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6pPr>
      <a:lvl7pPr marL="742927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7pPr>
      <a:lvl8pPr marL="1114391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8pPr>
      <a:lvl9pPr marL="148585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47037" indent="-147037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2786" indent="-144458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137">
          <a:solidFill>
            <a:schemeClr val="tx1"/>
          </a:solidFill>
          <a:latin typeface="+mn-lt"/>
          <a:cs typeface="+mn-cs"/>
        </a:defRPr>
      </a:lvl2pPr>
      <a:lvl3pPr marL="944137" indent="-217977" algn="l" rtl="0" fontAlgn="base">
        <a:spcBef>
          <a:spcPct val="0"/>
        </a:spcBef>
        <a:spcAft>
          <a:spcPct val="30000"/>
        </a:spcAft>
        <a:buBlip>
          <a:blip r:embed="rId17"/>
        </a:buBlip>
        <a:defRPr sz="1787">
          <a:solidFill>
            <a:schemeClr val="tx1"/>
          </a:solidFill>
          <a:latin typeface="+mn-lt"/>
          <a:cs typeface="+mn-cs"/>
        </a:defRPr>
      </a:lvl3pPr>
      <a:lvl4pPr marL="1353005" indent="-185732" algn="l" rtl="0" fontAlgn="base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cs typeface="+mn-cs"/>
        </a:defRPr>
      </a:lvl4pPr>
      <a:lvl5pPr marL="1684484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5pPr>
      <a:lvl6pPr marL="2055947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27411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98875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70338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8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787" b="1" i="0">
                <a:solidFill>
                  <a:schemeClr val="hlin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5F3FEE-19FF-4045-BF57-5400781DCCBB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45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ea typeface="Arial" charset="0"/>
          <a:cs typeface="Arial" charset="0"/>
        </a:defRPr>
      </a:lvl5pPr>
      <a:lvl6pPr marL="37146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6pPr>
      <a:lvl7pPr marL="742927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7pPr>
      <a:lvl8pPr marL="1114391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8pPr>
      <a:lvl9pPr marL="148585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47037" indent="-147037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kumimoji="1" sz="1300">
          <a:solidFill>
            <a:schemeClr val="tx1"/>
          </a:solidFill>
          <a:latin typeface="+mn-lt"/>
          <a:ea typeface="Arial" charset="0"/>
          <a:cs typeface="+mn-cs"/>
        </a:defRPr>
      </a:lvl1pPr>
      <a:lvl2pPr marL="292786" indent="-144458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kumimoji="1" sz="1137">
          <a:solidFill>
            <a:schemeClr val="tx1"/>
          </a:solidFill>
          <a:latin typeface="+mn-lt"/>
          <a:ea typeface="Arial" charset="0"/>
          <a:cs typeface="+mn-cs"/>
        </a:defRPr>
      </a:lvl2pPr>
      <a:lvl3pPr marL="944137" indent="-217977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kumimoji="1" sz="1787">
          <a:solidFill>
            <a:schemeClr val="tx1"/>
          </a:solidFill>
          <a:latin typeface="+mn-lt"/>
          <a:ea typeface="Arial" charset="0"/>
          <a:cs typeface="+mn-cs"/>
        </a:defRPr>
      </a:lvl3pPr>
      <a:lvl4pPr marL="1353005" indent="-185732" algn="l" rtl="0" eaLnBrk="0" fontAlgn="base" hangingPunct="0">
        <a:spcBef>
          <a:spcPct val="20000"/>
        </a:spcBef>
        <a:spcAft>
          <a:spcPct val="0"/>
        </a:spcAft>
        <a:buChar char="–"/>
        <a:defRPr kumimoji="1" sz="1625">
          <a:solidFill>
            <a:schemeClr val="tx1"/>
          </a:solidFill>
          <a:latin typeface="+mn-lt"/>
          <a:ea typeface="Arial" charset="0"/>
          <a:cs typeface="+mn-cs"/>
        </a:defRPr>
      </a:lvl4pPr>
      <a:lvl5pPr marL="1684484" indent="-185732" algn="l" rtl="0" eaLnBrk="0" fontAlgn="base" hangingPunct="0">
        <a:spcBef>
          <a:spcPct val="20000"/>
        </a:spcBef>
        <a:spcAft>
          <a:spcPct val="0"/>
        </a:spcAft>
        <a:buChar char="»"/>
        <a:defRPr kumimoji="1" sz="1625">
          <a:solidFill>
            <a:schemeClr val="tx1"/>
          </a:solidFill>
          <a:latin typeface="+mn-lt"/>
          <a:ea typeface="Arial" charset="0"/>
          <a:cs typeface="+mn-cs"/>
        </a:defRPr>
      </a:lvl5pPr>
      <a:lvl6pPr marL="2055947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27411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98875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70338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3" y="6448436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FontTx/>
              <a:buNone/>
              <a:defRPr sz="1787" b="1">
                <a:solidFill>
                  <a:srgbClr val="003274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fld id="{78987FA7-D92A-4206-AA46-0513A7E71A40}" type="slidenum">
              <a:rPr lang="ru-RU"/>
              <a:pPr fontAlgn="base">
                <a:spcBef>
                  <a:spcPct val="0"/>
                </a:spcBef>
                <a:defRPr/>
              </a:pPr>
              <a:t>‹#›</a:t>
            </a:fld>
            <a:endParaRPr lang="ru-RU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40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Picture 6" descr="ujkm,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12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72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5pPr>
      <a:lvl6pPr marL="371386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6pPr>
      <a:lvl7pPr marL="742770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7pPr>
      <a:lvl8pPr marL="1114156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8pPr>
      <a:lvl9pPr marL="1485539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9pPr>
    </p:titleStyle>
    <p:bodyStyle>
      <a:lvl1pPr marL="147007" indent="-147007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2724" indent="-144428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137">
          <a:solidFill>
            <a:schemeClr val="tx1"/>
          </a:solidFill>
          <a:latin typeface="+mn-lt"/>
        </a:defRPr>
      </a:lvl2pPr>
      <a:lvl3pPr marL="943936" indent="-217931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1787">
          <a:solidFill>
            <a:schemeClr val="tx1"/>
          </a:solidFill>
          <a:latin typeface="+mn-lt"/>
        </a:defRPr>
      </a:lvl3pPr>
      <a:lvl4pPr marL="1352718" indent="-185692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</a:defRPr>
      </a:lvl4pPr>
      <a:lvl5pPr marL="1684127" indent="-185692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5pPr>
      <a:lvl6pPr marL="2055512" indent="-18569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6pPr>
      <a:lvl7pPr marL="2426897" indent="-18569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7pPr>
      <a:lvl8pPr marL="2798282" indent="-18569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8pPr>
      <a:lvl9pPr marL="3169668" indent="-18569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42770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386" algn="l" defTabSz="742770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770" algn="l" defTabSz="742770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156" algn="l" defTabSz="742770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539" algn="l" defTabSz="742770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6925" algn="l" defTabSz="742770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309" algn="l" defTabSz="742770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599695" algn="l" defTabSz="742770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079" algn="l" defTabSz="742770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3" y="6448436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FontTx/>
              <a:buNone/>
              <a:defRPr sz="1787" b="1">
                <a:solidFill>
                  <a:srgbClr val="003274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fld id="{78987FA7-D92A-4206-AA46-0513A7E71A40}" type="slidenum">
              <a:rPr lang="ru-RU"/>
              <a:pPr fontAlgn="base">
                <a:spcBef>
                  <a:spcPct val="0"/>
                </a:spcBef>
                <a:defRPr/>
              </a:pPr>
              <a:t>‹#›</a:t>
            </a:fld>
            <a:endParaRPr lang="ru-RU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40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Picture 6" descr="ujkm,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12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60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5pPr>
      <a:lvl6pPr marL="371386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6pPr>
      <a:lvl7pPr marL="742770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7pPr>
      <a:lvl8pPr marL="1114156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8pPr>
      <a:lvl9pPr marL="1485539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9pPr>
    </p:titleStyle>
    <p:bodyStyle>
      <a:lvl1pPr marL="147007" indent="-147007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2724" indent="-144428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137">
          <a:solidFill>
            <a:schemeClr val="tx1"/>
          </a:solidFill>
          <a:latin typeface="+mn-lt"/>
        </a:defRPr>
      </a:lvl2pPr>
      <a:lvl3pPr marL="943936" indent="-217931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1787">
          <a:solidFill>
            <a:schemeClr val="tx1"/>
          </a:solidFill>
          <a:latin typeface="+mn-lt"/>
        </a:defRPr>
      </a:lvl3pPr>
      <a:lvl4pPr marL="1352718" indent="-185692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</a:defRPr>
      </a:lvl4pPr>
      <a:lvl5pPr marL="1684127" indent="-185692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5pPr>
      <a:lvl6pPr marL="2055512" indent="-18569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6pPr>
      <a:lvl7pPr marL="2426897" indent="-18569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7pPr>
      <a:lvl8pPr marL="2798282" indent="-18569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8pPr>
      <a:lvl9pPr marL="3169668" indent="-18569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42770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386" algn="l" defTabSz="742770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770" algn="l" defTabSz="742770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156" algn="l" defTabSz="742770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539" algn="l" defTabSz="742770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6925" algn="l" defTabSz="742770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309" algn="l" defTabSz="742770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599695" algn="l" defTabSz="742770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079" algn="l" defTabSz="742770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8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1787" b="1" smtClean="0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F34A0F-E493-44EC-A0E5-656707A2F0F9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Picture 6" descr="ujkm,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31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5pPr>
      <a:lvl6pPr marL="371035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6pPr>
      <a:lvl7pPr marL="742062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7pPr>
      <a:lvl8pPr marL="1113093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8pPr>
      <a:lvl9pPr marL="1484123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9pPr>
    </p:titleStyle>
    <p:bodyStyle>
      <a:lvl1pPr marL="144458" indent="-1444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0206" indent="-1418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137">
          <a:solidFill>
            <a:schemeClr val="tx1"/>
          </a:solidFill>
          <a:latin typeface="+mn-lt"/>
        </a:defRPr>
      </a:lvl2pPr>
      <a:lvl3pPr marL="941557" indent="-21539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1787">
          <a:solidFill>
            <a:schemeClr val="tx1"/>
          </a:solidFill>
          <a:latin typeface="+mn-lt"/>
        </a:defRPr>
      </a:lvl3pPr>
      <a:lvl4pPr marL="1350426" indent="-183152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</a:defRPr>
      </a:lvl4pPr>
      <a:lvl5pPr marL="1681904" indent="-183152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5pPr>
      <a:lvl6pPr marL="2053552" indent="-18551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6pPr>
      <a:lvl7pPr marL="2424582" indent="-18551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7pPr>
      <a:lvl8pPr marL="2795614" indent="-18551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8pPr>
      <a:lvl9pPr marL="3166645" indent="-18551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035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062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3093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4123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5154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6184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597215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68246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8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1787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D37756-6D07-4058-8A03-F4BA875EC7DB}" type="slidenum">
              <a:rPr lang="ru-RU" altLang="ru-RU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3274"/>
              </a:solidFill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Picture 6" descr="ujkm,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03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5pPr>
      <a:lvl6pPr marL="371035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6pPr>
      <a:lvl7pPr marL="742062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7pPr>
      <a:lvl8pPr marL="1113093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8pPr>
      <a:lvl9pPr marL="1484123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9pPr>
    </p:titleStyle>
    <p:bodyStyle>
      <a:lvl1pPr marL="144458" indent="-1444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0206" indent="-1418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137">
          <a:solidFill>
            <a:schemeClr val="tx1"/>
          </a:solidFill>
          <a:latin typeface="+mn-lt"/>
        </a:defRPr>
      </a:lvl2pPr>
      <a:lvl3pPr marL="941557" indent="-21539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1787">
          <a:solidFill>
            <a:schemeClr val="tx1"/>
          </a:solidFill>
          <a:latin typeface="+mn-lt"/>
        </a:defRPr>
      </a:lvl3pPr>
      <a:lvl4pPr marL="1350426" indent="-183152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</a:defRPr>
      </a:lvl4pPr>
      <a:lvl5pPr marL="1681904" indent="-183152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5pPr>
      <a:lvl6pPr marL="2053552" indent="-18551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6pPr>
      <a:lvl7pPr marL="2424582" indent="-18551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7pPr>
      <a:lvl8pPr marL="2795614" indent="-18551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8pPr>
      <a:lvl9pPr marL="3166645" indent="-18551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035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062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3093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4123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5154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6184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597215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68246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8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787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17BBD3-FFB0-4951-9A0A-6A3083D7E029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75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5pPr>
      <a:lvl6pPr marL="37146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6pPr>
      <a:lvl7pPr marL="742927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7pPr>
      <a:lvl8pPr marL="1114391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8pPr>
      <a:lvl9pPr marL="148585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47037" indent="-147037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2786" indent="-144458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137">
          <a:solidFill>
            <a:schemeClr val="tx1"/>
          </a:solidFill>
          <a:latin typeface="+mn-lt"/>
          <a:cs typeface="+mn-cs"/>
        </a:defRPr>
      </a:lvl2pPr>
      <a:lvl3pPr marL="944137" indent="-217977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1787">
          <a:solidFill>
            <a:schemeClr val="tx1"/>
          </a:solidFill>
          <a:latin typeface="+mn-lt"/>
          <a:cs typeface="+mn-cs"/>
        </a:defRPr>
      </a:lvl3pPr>
      <a:lvl4pPr marL="1353005" indent="-185732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cs typeface="+mn-cs"/>
        </a:defRPr>
      </a:lvl4pPr>
      <a:lvl5pPr marL="1684484" indent="-185732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5pPr>
      <a:lvl6pPr marL="2055947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27411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98875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70338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8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1787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DFCBFA-DC32-4BE7-BB23-A93CAF344859}" type="slidenum">
              <a:rPr lang="ru-RU" altLang="ru-RU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3274"/>
              </a:solidFill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Picture 6" descr="ujkm,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90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5pPr>
      <a:lvl6pPr marL="371035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6pPr>
      <a:lvl7pPr marL="742062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7pPr>
      <a:lvl8pPr marL="1113093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8pPr>
      <a:lvl9pPr marL="1484123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9pPr>
    </p:titleStyle>
    <p:bodyStyle>
      <a:lvl1pPr marL="144458" indent="-1444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0206" indent="-1418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137">
          <a:solidFill>
            <a:schemeClr val="tx1"/>
          </a:solidFill>
          <a:latin typeface="+mn-lt"/>
        </a:defRPr>
      </a:lvl2pPr>
      <a:lvl3pPr marL="941557" indent="-21539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1787">
          <a:solidFill>
            <a:schemeClr val="tx1"/>
          </a:solidFill>
          <a:latin typeface="+mn-lt"/>
        </a:defRPr>
      </a:lvl3pPr>
      <a:lvl4pPr marL="1350426" indent="-183152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</a:defRPr>
      </a:lvl4pPr>
      <a:lvl5pPr marL="1681904" indent="-183152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5pPr>
      <a:lvl6pPr marL="2053552" indent="-18551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6pPr>
      <a:lvl7pPr marL="2424582" indent="-18551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7pPr>
      <a:lvl8pPr marL="2795614" indent="-18551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8pPr>
      <a:lvl9pPr marL="3166645" indent="-18551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035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062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3093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4123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5154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6184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597215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68246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8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1787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DFCBFA-DC32-4BE7-BB23-A93CAF344859}" type="slidenum">
              <a:rPr lang="ru-RU" altLang="ru-RU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3274"/>
              </a:solidFill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Picture 6" descr="ujkm,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21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5pPr>
      <a:lvl6pPr marL="371035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6pPr>
      <a:lvl7pPr marL="742062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7pPr>
      <a:lvl8pPr marL="1113093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8pPr>
      <a:lvl9pPr marL="1484123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9pPr>
    </p:titleStyle>
    <p:bodyStyle>
      <a:lvl1pPr marL="144458" indent="-1444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0206" indent="-1418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137">
          <a:solidFill>
            <a:schemeClr val="tx1"/>
          </a:solidFill>
          <a:latin typeface="+mn-lt"/>
        </a:defRPr>
      </a:lvl2pPr>
      <a:lvl3pPr marL="941557" indent="-21539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1787">
          <a:solidFill>
            <a:schemeClr val="tx1"/>
          </a:solidFill>
          <a:latin typeface="+mn-lt"/>
        </a:defRPr>
      </a:lvl3pPr>
      <a:lvl4pPr marL="1350426" indent="-183152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</a:defRPr>
      </a:lvl4pPr>
      <a:lvl5pPr marL="1681904" indent="-183152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5pPr>
      <a:lvl6pPr marL="2053552" indent="-18551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6pPr>
      <a:lvl7pPr marL="2424582" indent="-18551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7pPr>
      <a:lvl8pPr marL="2795614" indent="-18551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8pPr>
      <a:lvl9pPr marL="3166645" indent="-18551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035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062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3093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4123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5154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6184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597215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68246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90" y="6448440"/>
            <a:ext cx="67931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787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D735E-41D8-4774-ADEA-1218D38F2738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48"/>
            <a:ext cx="9126934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23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8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5pPr>
      <a:lvl6pPr marL="370996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6pPr>
      <a:lvl7pPr marL="74198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7pPr>
      <a:lvl8pPr marL="1112975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8pPr>
      <a:lvl9pPr marL="1483966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46852" indent="-146852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2415" indent="-14427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137">
          <a:solidFill>
            <a:schemeClr val="tx1"/>
          </a:solidFill>
          <a:latin typeface="+mn-lt"/>
          <a:cs typeface="+mn-cs"/>
        </a:defRPr>
      </a:lvl2pPr>
      <a:lvl3pPr marL="942936" indent="-217700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1787">
          <a:solidFill>
            <a:schemeClr val="tx1"/>
          </a:solidFill>
          <a:latin typeface="+mn-lt"/>
          <a:cs typeface="+mn-cs"/>
        </a:defRPr>
      </a:lvl3pPr>
      <a:lvl4pPr marL="1351285" indent="-185493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cs typeface="+mn-cs"/>
        </a:defRPr>
      </a:lvl4pPr>
      <a:lvl5pPr marL="1682343" indent="-185493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5pPr>
      <a:lvl6pPr marL="2053334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24326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95317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66308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0996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1984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2975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3966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4957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5949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596941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67931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90" y="6448440"/>
            <a:ext cx="67931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787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D735E-41D8-4774-ADEA-1218D38F2738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48"/>
            <a:ext cx="9126934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23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45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5pPr>
      <a:lvl6pPr marL="370996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6pPr>
      <a:lvl7pPr marL="74198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7pPr>
      <a:lvl8pPr marL="1112975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8pPr>
      <a:lvl9pPr marL="1483966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46852" indent="-146852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2415" indent="-14427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137">
          <a:solidFill>
            <a:schemeClr val="tx1"/>
          </a:solidFill>
          <a:latin typeface="+mn-lt"/>
          <a:cs typeface="+mn-cs"/>
        </a:defRPr>
      </a:lvl2pPr>
      <a:lvl3pPr marL="942936" indent="-217700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1787">
          <a:solidFill>
            <a:schemeClr val="tx1"/>
          </a:solidFill>
          <a:latin typeface="+mn-lt"/>
          <a:cs typeface="+mn-cs"/>
        </a:defRPr>
      </a:lvl3pPr>
      <a:lvl4pPr marL="1351285" indent="-185493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cs typeface="+mn-cs"/>
        </a:defRPr>
      </a:lvl4pPr>
      <a:lvl5pPr marL="1682343" indent="-185493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5pPr>
      <a:lvl6pPr marL="2053334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24326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95317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66308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0996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1984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2975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3966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4957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5949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596941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67931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90" y="6448440"/>
            <a:ext cx="67931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787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D735E-41D8-4774-ADEA-1218D38F2738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48"/>
            <a:ext cx="9126934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23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2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5pPr>
      <a:lvl6pPr marL="370996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6pPr>
      <a:lvl7pPr marL="74198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7pPr>
      <a:lvl8pPr marL="1112975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8pPr>
      <a:lvl9pPr marL="1483966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46852" indent="-146852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2415" indent="-14427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137">
          <a:solidFill>
            <a:schemeClr val="tx1"/>
          </a:solidFill>
          <a:latin typeface="+mn-lt"/>
          <a:cs typeface="+mn-cs"/>
        </a:defRPr>
      </a:lvl2pPr>
      <a:lvl3pPr marL="942936" indent="-217700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1787">
          <a:solidFill>
            <a:schemeClr val="tx1"/>
          </a:solidFill>
          <a:latin typeface="+mn-lt"/>
          <a:cs typeface="+mn-cs"/>
        </a:defRPr>
      </a:lvl3pPr>
      <a:lvl4pPr marL="1351285" indent="-185493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cs typeface="+mn-cs"/>
        </a:defRPr>
      </a:lvl4pPr>
      <a:lvl5pPr marL="1682343" indent="-185493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5pPr>
      <a:lvl6pPr marL="2053334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24326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95317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66308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0996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1984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2975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3966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4957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5949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596941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67931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90" y="6448440"/>
            <a:ext cx="67931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787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D735E-41D8-4774-ADEA-1218D38F2738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48"/>
            <a:ext cx="9126934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23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6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5pPr>
      <a:lvl6pPr marL="370996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6pPr>
      <a:lvl7pPr marL="74198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7pPr>
      <a:lvl8pPr marL="1112975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8pPr>
      <a:lvl9pPr marL="1483966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46852" indent="-146852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2415" indent="-14427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137">
          <a:solidFill>
            <a:schemeClr val="tx1"/>
          </a:solidFill>
          <a:latin typeface="+mn-lt"/>
          <a:cs typeface="+mn-cs"/>
        </a:defRPr>
      </a:lvl2pPr>
      <a:lvl3pPr marL="942936" indent="-217700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1787">
          <a:solidFill>
            <a:schemeClr val="tx1"/>
          </a:solidFill>
          <a:latin typeface="+mn-lt"/>
          <a:cs typeface="+mn-cs"/>
        </a:defRPr>
      </a:lvl3pPr>
      <a:lvl4pPr marL="1351285" indent="-185493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cs typeface="+mn-cs"/>
        </a:defRPr>
      </a:lvl4pPr>
      <a:lvl5pPr marL="1682343" indent="-185493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5pPr>
      <a:lvl6pPr marL="2053334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24326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95317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66308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0996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1984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2975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3966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4957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5949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596941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67931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90" y="6448440"/>
            <a:ext cx="67931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787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D735E-41D8-4774-ADEA-1218D38F2738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48"/>
            <a:ext cx="9126934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23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43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5pPr>
      <a:lvl6pPr marL="370996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6pPr>
      <a:lvl7pPr marL="74198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7pPr>
      <a:lvl8pPr marL="1112975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8pPr>
      <a:lvl9pPr marL="1483966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46852" indent="-146852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2415" indent="-14427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137">
          <a:solidFill>
            <a:schemeClr val="tx1"/>
          </a:solidFill>
          <a:latin typeface="+mn-lt"/>
          <a:cs typeface="+mn-cs"/>
        </a:defRPr>
      </a:lvl2pPr>
      <a:lvl3pPr marL="942936" indent="-217700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1787">
          <a:solidFill>
            <a:schemeClr val="tx1"/>
          </a:solidFill>
          <a:latin typeface="+mn-lt"/>
          <a:cs typeface="+mn-cs"/>
        </a:defRPr>
      </a:lvl3pPr>
      <a:lvl4pPr marL="1351285" indent="-185493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cs typeface="+mn-cs"/>
        </a:defRPr>
      </a:lvl4pPr>
      <a:lvl5pPr marL="1682343" indent="-185493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5pPr>
      <a:lvl6pPr marL="2053334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24326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95317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66308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0996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1984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2975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3966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4957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5949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596941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67931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8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1787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F61D06-C598-406C-82E2-D84F7B4393E5}" type="slidenum">
              <a:rPr lang="ru-RU" altLang="ru-RU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3274"/>
              </a:solidFill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Picture 6" descr="ujkm,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8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3" r:id="rId13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5pPr>
      <a:lvl6pPr marL="371035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6pPr>
      <a:lvl7pPr marL="742062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7pPr>
      <a:lvl8pPr marL="1113093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8pPr>
      <a:lvl9pPr marL="1484123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9pPr>
    </p:titleStyle>
    <p:bodyStyle>
      <a:lvl1pPr marL="144458" indent="-1444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0206" indent="-1418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137">
          <a:solidFill>
            <a:schemeClr val="tx1"/>
          </a:solidFill>
          <a:latin typeface="+mn-lt"/>
        </a:defRPr>
      </a:lvl2pPr>
      <a:lvl3pPr marL="941557" indent="-21539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1787">
          <a:solidFill>
            <a:schemeClr val="tx1"/>
          </a:solidFill>
          <a:latin typeface="+mn-lt"/>
        </a:defRPr>
      </a:lvl3pPr>
      <a:lvl4pPr marL="1350426" indent="-183152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</a:defRPr>
      </a:lvl4pPr>
      <a:lvl5pPr marL="1681904" indent="-183152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5pPr>
      <a:lvl6pPr marL="2053552" indent="-18551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6pPr>
      <a:lvl7pPr marL="2424582" indent="-18551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7pPr>
      <a:lvl8pPr marL="2795614" indent="-18551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8pPr>
      <a:lvl9pPr marL="3166645" indent="-18551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035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062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3093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4123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5154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6184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597215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68246" algn="l" defTabSz="74206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90" y="6448440"/>
            <a:ext cx="67931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787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D735E-41D8-4774-ADEA-1218D38F2738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48"/>
            <a:ext cx="9126934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23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43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5pPr>
      <a:lvl6pPr marL="370996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6pPr>
      <a:lvl7pPr marL="74198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7pPr>
      <a:lvl8pPr marL="1112975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8pPr>
      <a:lvl9pPr marL="1483966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46852" indent="-146852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2415" indent="-14427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137">
          <a:solidFill>
            <a:schemeClr val="tx1"/>
          </a:solidFill>
          <a:latin typeface="+mn-lt"/>
          <a:cs typeface="+mn-cs"/>
        </a:defRPr>
      </a:lvl2pPr>
      <a:lvl3pPr marL="942936" indent="-217700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1787">
          <a:solidFill>
            <a:schemeClr val="tx1"/>
          </a:solidFill>
          <a:latin typeface="+mn-lt"/>
          <a:cs typeface="+mn-cs"/>
        </a:defRPr>
      </a:lvl3pPr>
      <a:lvl4pPr marL="1351285" indent="-185493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cs typeface="+mn-cs"/>
        </a:defRPr>
      </a:lvl4pPr>
      <a:lvl5pPr marL="1682343" indent="-185493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5pPr>
      <a:lvl6pPr marL="2053334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24326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95317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66308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0996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1984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2975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3966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4957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5949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596941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67931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8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787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9A05C4-A9ED-4439-A919-C0506A5E1B8F}" type="slidenum">
              <a:rPr lang="ru-RU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00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5pPr>
      <a:lvl6pPr marL="37146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6pPr>
      <a:lvl7pPr marL="742927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7pPr>
      <a:lvl8pPr marL="1114391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8pPr>
      <a:lvl9pPr marL="148585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47037" indent="-147037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2786" indent="-144458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137">
          <a:solidFill>
            <a:schemeClr val="tx1"/>
          </a:solidFill>
          <a:latin typeface="+mn-lt"/>
          <a:cs typeface="+mn-cs"/>
        </a:defRPr>
      </a:lvl2pPr>
      <a:lvl3pPr marL="944137" indent="-217977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1787">
          <a:solidFill>
            <a:schemeClr val="tx1"/>
          </a:solidFill>
          <a:latin typeface="+mn-lt"/>
          <a:cs typeface="+mn-cs"/>
        </a:defRPr>
      </a:lvl3pPr>
      <a:lvl4pPr marL="1353005" indent="-185732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cs typeface="+mn-cs"/>
        </a:defRPr>
      </a:lvl4pPr>
      <a:lvl5pPr marL="1684484" indent="-185732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5pPr>
      <a:lvl6pPr marL="2055947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27411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98875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70338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8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FontTx/>
              <a:buNone/>
              <a:defRPr sz="1787" b="1">
                <a:solidFill>
                  <a:schemeClr val="hlink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fld id="{EFE7B6E9-2AB7-4074-BD37-9AA6743645A2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Picture 6" descr="ujkm,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61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5pPr>
      <a:lvl6pPr marL="371425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6pPr>
      <a:lvl7pPr marL="742848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7pPr>
      <a:lvl8pPr marL="1114273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8pPr>
      <a:lvl9pPr marL="1485697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9pPr>
    </p:titleStyle>
    <p:bodyStyle>
      <a:lvl1pPr marL="145748" indent="-14574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8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1495" indent="-14316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9"/>
        </a:buBlip>
        <a:defRPr sz="1137">
          <a:solidFill>
            <a:schemeClr val="tx1"/>
          </a:solidFill>
          <a:latin typeface="+mn-lt"/>
        </a:defRPr>
      </a:lvl2pPr>
      <a:lvl3pPr marL="942847" indent="-216687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1787">
          <a:solidFill>
            <a:schemeClr val="tx1"/>
          </a:solidFill>
          <a:latin typeface="+mn-lt"/>
        </a:defRPr>
      </a:lvl3pPr>
      <a:lvl4pPr marL="1351715" indent="-184443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</a:defRPr>
      </a:lvl4pPr>
      <a:lvl5pPr marL="1683195" indent="-184443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5pPr>
      <a:lvl6pPr marL="2055730" indent="-18571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6pPr>
      <a:lvl7pPr marL="2427154" indent="-18571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7pPr>
      <a:lvl8pPr marL="2798579" indent="-18571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8pPr>
      <a:lvl9pPr marL="3170003" indent="-18571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4284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25" algn="l" defTabSz="74284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848" algn="l" defTabSz="74284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273" algn="l" defTabSz="74284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697" algn="l" defTabSz="74284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122" algn="l" defTabSz="74284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545" algn="l" defTabSz="74284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599970" algn="l" defTabSz="74284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393" algn="l" defTabSz="74284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8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787" b="1">
                <a:solidFill>
                  <a:srgbClr val="003274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05E039-6724-4C78-B492-1D38E4B3B3F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2867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28677" name="Picture 6" descr="ujkm,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93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  <p:sldLayoutId id="2147484055" r:id="rId1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5pPr>
      <a:lvl6pPr marL="371425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6pPr>
      <a:lvl7pPr marL="742848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7pPr>
      <a:lvl8pPr marL="1114273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8pPr>
      <a:lvl9pPr marL="1485697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9pPr>
    </p:titleStyle>
    <p:bodyStyle>
      <a:lvl1pPr marL="145748" indent="-14574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9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1495" indent="-14316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0"/>
        </a:buBlip>
        <a:defRPr sz="1137">
          <a:solidFill>
            <a:schemeClr val="tx1"/>
          </a:solidFill>
          <a:latin typeface="+mn-lt"/>
        </a:defRPr>
      </a:lvl2pPr>
      <a:lvl3pPr marL="942847" indent="-216687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sz="1787">
          <a:solidFill>
            <a:schemeClr val="tx1"/>
          </a:solidFill>
          <a:latin typeface="+mn-lt"/>
        </a:defRPr>
      </a:lvl3pPr>
      <a:lvl4pPr marL="1351715" indent="-184443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</a:defRPr>
      </a:lvl4pPr>
      <a:lvl5pPr marL="1683195" indent="-184443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5pPr>
      <a:lvl6pPr marL="2055730" indent="-18571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6pPr>
      <a:lvl7pPr marL="2427154" indent="-18571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7pPr>
      <a:lvl8pPr marL="2798579" indent="-18571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8pPr>
      <a:lvl9pPr marL="3170003" indent="-18571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4284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25" algn="l" defTabSz="74284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848" algn="l" defTabSz="74284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273" algn="l" defTabSz="74284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697" algn="l" defTabSz="74284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122" algn="l" defTabSz="74284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545" algn="l" defTabSz="74284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599970" algn="l" defTabSz="74284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393" algn="l" defTabSz="74284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8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1787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53303B-EC5F-4032-8EC8-C138A815ACA4}" type="slidenum">
              <a:rPr lang="ru-RU" altLang="ru-RU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72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5pPr>
      <a:lvl6pPr marL="37146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6pPr>
      <a:lvl7pPr marL="742927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7pPr>
      <a:lvl8pPr marL="1114391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8pPr>
      <a:lvl9pPr marL="148585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47037" indent="-147037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2786" indent="-144458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137">
          <a:solidFill>
            <a:schemeClr val="tx1"/>
          </a:solidFill>
          <a:latin typeface="+mn-lt"/>
          <a:cs typeface="+mn-cs"/>
        </a:defRPr>
      </a:lvl2pPr>
      <a:lvl3pPr marL="944137" indent="-217977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1787">
          <a:solidFill>
            <a:schemeClr val="tx1"/>
          </a:solidFill>
          <a:latin typeface="+mn-lt"/>
          <a:cs typeface="+mn-cs"/>
        </a:defRPr>
      </a:lvl3pPr>
      <a:lvl4pPr marL="1353005" indent="-185732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cs typeface="+mn-cs"/>
        </a:defRPr>
      </a:lvl4pPr>
      <a:lvl5pPr marL="1684484" indent="-185732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5pPr>
      <a:lvl6pPr marL="2055947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27411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98875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70338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8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1787" b="1">
                <a:solidFill>
                  <a:srgbClr val="003274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0E7E43-1918-4736-A405-7D5A0DBBA6D1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4301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43013" name="Picture 6" descr="ujkm,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04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5pPr>
      <a:lvl6pPr marL="37146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6pPr>
      <a:lvl7pPr marL="742927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7pPr>
      <a:lvl8pPr marL="1114391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8pPr>
      <a:lvl9pPr marL="148585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9pPr>
    </p:titleStyle>
    <p:bodyStyle>
      <a:lvl1pPr marL="147037" indent="-147037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2786" indent="-144458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137">
          <a:solidFill>
            <a:schemeClr val="tx1"/>
          </a:solidFill>
          <a:latin typeface="+mn-lt"/>
        </a:defRPr>
      </a:lvl2pPr>
      <a:lvl3pPr marL="944137" indent="-217977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1787">
          <a:solidFill>
            <a:schemeClr val="tx1"/>
          </a:solidFill>
          <a:latin typeface="+mn-lt"/>
        </a:defRPr>
      </a:lvl3pPr>
      <a:lvl4pPr marL="1353005" indent="-185732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</a:defRPr>
      </a:lvl4pPr>
      <a:lvl5pPr marL="1684484" indent="-185732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5pPr>
      <a:lvl6pPr marL="2055947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6pPr>
      <a:lvl7pPr marL="2427411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7pPr>
      <a:lvl8pPr marL="2798875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8pPr>
      <a:lvl9pPr marL="3170338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738" y="6448428"/>
            <a:ext cx="6794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1787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68D513-E4E1-4820-9F3C-68456B81DBCC}" type="slidenum">
              <a:rPr lang="ru-RU" altLang="ru-RU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1" y="1125538"/>
            <a:ext cx="9126538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2" y="0"/>
            <a:ext cx="8267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5" y="106363"/>
            <a:ext cx="9620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64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5pPr>
      <a:lvl6pPr marL="37146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6pPr>
      <a:lvl7pPr marL="742927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7pPr>
      <a:lvl8pPr marL="1114391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8pPr>
      <a:lvl9pPr marL="148585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47037" indent="-147037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2786" indent="-144458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137">
          <a:solidFill>
            <a:schemeClr val="tx1"/>
          </a:solidFill>
          <a:latin typeface="+mn-lt"/>
          <a:cs typeface="+mn-cs"/>
        </a:defRPr>
      </a:lvl2pPr>
      <a:lvl3pPr marL="944137" indent="-217977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1787">
          <a:solidFill>
            <a:schemeClr val="tx1"/>
          </a:solidFill>
          <a:latin typeface="+mn-lt"/>
          <a:cs typeface="+mn-cs"/>
        </a:defRPr>
      </a:lvl3pPr>
      <a:lvl4pPr marL="1353005" indent="-185732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cs typeface="+mn-cs"/>
        </a:defRPr>
      </a:lvl4pPr>
      <a:lvl5pPr marL="1684484" indent="-185732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5pPr>
      <a:lvl6pPr marL="2055947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27411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98875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70338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738" y="6448428"/>
            <a:ext cx="6794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1787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68D513-E4E1-4820-9F3C-68456B81DBCC}" type="slidenum">
              <a:rPr lang="ru-RU" altLang="ru-RU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1" y="1125538"/>
            <a:ext cx="9126538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2" y="0"/>
            <a:ext cx="8267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5" y="106363"/>
            <a:ext cx="9620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53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5pPr>
      <a:lvl6pPr marL="37146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6pPr>
      <a:lvl7pPr marL="742927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7pPr>
      <a:lvl8pPr marL="1114391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8pPr>
      <a:lvl9pPr marL="148585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47037" indent="-147037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2786" indent="-144458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137">
          <a:solidFill>
            <a:schemeClr val="tx1"/>
          </a:solidFill>
          <a:latin typeface="+mn-lt"/>
          <a:cs typeface="+mn-cs"/>
        </a:defRPr>
      </a:lvl2pPr>
      <a:lvl3pPr marL="944137" indent="-217977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1787">
          <a:solidFill>
            <a:schemeClr val="tx1"/>
          </a:solidFill>
          <a:latin typeface="+mn-lt"/>
          <a:cs typeface="+mn-cs"/>
        </a:defRPr>
      </a:lvl3pPr>
      <a:lvl4pPr marL="1353005" indent="-185732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cs typeface="+mn-cs"/>
        </a:defRPr>
      </a:lvl4pPr>
      <a:lvl5pPr marL="1684484" indent="-185732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5pPr>
      <a:lvl6pPr marL="2055947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27411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98875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70338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738" y="6448428"/>
            <a:ext cx="6794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1787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68D513-E4E1-4820-9F3C-68456B81DBCC}" type="slidenum">
              <a:rPr lang="ru-RU" altLang="ru-RU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1" y="1125538"/>
            <a:ext cx="9126538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2" y="0"/>
            <a:ext cx="8267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5" y="106363"/>
            <a:ext cx="9620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80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5pPr>
      <a:lvl6pPr marL="37146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6pPr>
      <a:lvl7pPr marL="742927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7pPr>
      <a:lvl8pPr marL="1114391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8pPr>
      <a:lvl9pPr marL="148585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47037" indent="-147037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2786" indent="-144458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137">
          <a:solidFill>
            <a:schemeClr val="tx1"/>
          </a:solidFill>
          <a:latin typeface="+mn-lt"/>
          <a:cs typeface="+mn-cs"/>
        </a:defRPr>
      </a:lvl2pPr>
      <a:lvl3pPr marL="944137" indent="-217977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1787">
          <a:solidFill>
            <a:schemeClr val="tx1"/>
          </a:solidFill>
          <a:latin typeface="+mn-lt"/>
          <a:cs typeface="+mn-cs"/>
        </a:defRPr>
      </a:lvl3pPr>
      <a:lvl4pPr marL="1353005" indent="-185732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cs typeface="+mn-cs"/>
        </a:defRPr>
      </a:lvl4pPr>
      <a:lvl5pPr marL="1684484" indent="-185732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5pPr>
      <a:lvl6pPr marL="2055947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27411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98875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70338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90" y="6448442"/>
            <a:ext cx="67931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D735E-41D8-4774-ADEA-1218D38F2738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1" y="1125548"/>
            <a:ext cx="9126934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1" y="0"/>
            <a:ext cx="826875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23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81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33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6624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3238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69857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647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746" indent="-180746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9906" indent="-1775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0572" indent="-267947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3171" indent="-22830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0640" indent="-22830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7259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3877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0496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97115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24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38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7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76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5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13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33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51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6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FontTx/>
              <a:buNone/>
              <a:defRPr sz="2200" b="1">
                <a:solidFill>
                  <a:schemeClr val="hlink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fld id="{EFE7B6E9-2AB7-4074-BD37-9AA6743645A2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Picture 6" descr="ujkm,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6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79388" indent="-17938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8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9"/>
        </a:buBlip>
        <a:defRPr sz="1400">
          <a:solidFill>
            <a:schemeClr val="tx1"/>
          </a:solidFill>
          <a:latin typeface="+mn-lt"/>
        </a:defRPr>
      </a:lvl2pPr>
      <a:lvl3pPr marL="1160463" indent="-266700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2200">
          <a:solidFill>
            <a:schemeClr val="tx1"/>
          </a:solidFill>
          <a:latin typeface="+mn-lt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207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359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51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166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6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rgbClr val="003274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D7091C-5355-4C32-BC5D-4D9AE74F4AF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4301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43013" name="Picture 6" descr="ujkm,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88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6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2C63C8-3809-43A1-85E7-B0D903CD3C46}" type="slidenum">
              <a:rPr lang="ru-RU" altLang="ru-RU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88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8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787" b="1" i="0">
                <a:solidFill>
                  <a:schemeClr val="hlin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5F3FEE-19FF-4045-BF57-5400781DCCBB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90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ea typeface="Arial" charset="0"/>
          <a:cs typeface="Arial" charset="0"/>
        </a:defRPr>
      </a:lvl5pPr>
      <a:lvl6pPr marL="37146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6pPr>
      <a:lvl7pPr marL="742927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7pPr>
      <a:lvl8pPr marL="1114391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8pPr>
      <a:lvl9pPr marL="148585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47037" indent="-147037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kumimoji="1" sz="1300">
          <a:solidFill>
            <a:schemeClr val="tx1"/>
          </a:solidFill>
          <a:latin typeface="+mn-lt"/>
          <a:ea typeface="Arial" charset="0"/>
          <a:cs typeface="+mn-cs"/>
        </a:defRPr>
      </a:lvl1pPr>
      <a:lvl2pPr marL="292786" indent="-144458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kumimoji="1" sz="1137">
          <a:solidFill>
            <a:schemeClr val="tx1"/>
          </a:solidFill>
          <a:latin typeface="+mn-lt"/>
          <a:ea typeface="Arial" charset="0"/>
          <a:cs typeface="+mn-cs"/>
        </a:defRPr>
      </a:lvl2pPr>
      <a:lvl3pPr marL="944137" indent="-217977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kumimoji="1" sz="1787">
          <a:solidFill>
            <a:schemeClr val="tx1"/>
          </a:solidFill>
          <a:latin typeface="+mn-lt"/>
          <a:ea typeface="Arial" charset="0"/>
          <a:cs typeface="+mn-cs"/>
        </a:defRPr>
      </a:lvl3pPr>
      <a:lvl4pPr marL="1353005" indent="-185732" algn="l" rtl="0" eaLnBrk="0" fontAlgn="base" hangingPunct="0">
        <a:spcBef>
          <a:spcPct val="20000"/>
        </a:spcBef>
        <a:spcAft>
          <a:spcPct val="0"/>
        </a:spcAft>
        <a:buChar char="–"/>
        <a:defRPr kumimoji="1" sz="1625">
          <a:solidFill>
            <a:schemeClr val="tx1"/>
          </a:solidFill>
          <a:latin typeface="+mn-lt"/>
          <a:ea typeface="Arial" charset="0"/>
          <a:cs typeface="+mn-cs"/>
        </a:defRPr>
      </a:lvl4pPr>
      <a:lvl5pPr marL="1684484" indent="-185732" algn="l" rtl="0" eaLnBrk="0" fontAlgn="base" hangingPunct="0">
        <a:spcBef>
          <a:spcPct val="20000"/>
        </a:spcBef>
        <a:spcAft>
          <a:spcPct val="0"/>
        </a:spcAft>
        <a:buChar char="»"/>
        <a:defRPr kumimoji="1" sz="1625">
          <a:solidFill>
            <a:schemeClr val="tx1"/>
          </a:solidFill>
          <a:latin typeface="+mn-lt"/>
          <a:ea typeface="Arial" charset="0"/>
          <a:cs typeface="+mn-cs"/>
        </a:defRPr>
      </a:lvl5pPr>
      <a:lvl6pPr marL="2055947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27411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98875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70338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90" y="6448442"/>
            <a:ext cx="67931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D735E-41D8-4774-ADEA-1218D38F2738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1" y="1125548"/>
            <a:ext cx="9126934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1" y="0"/>
            <a:ext cx="826875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23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59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6624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3238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69857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647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746" indent="-180746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9906" indent="-1775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0572" indent="-267947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3171" indent="-22830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0640" indent="-22830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7259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3877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0496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97115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24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38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7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76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5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13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33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51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90" y="6448438"/>
            <a:ext cx="67931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D735E-41D8-4774-ADEA-1218D38F2738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48"/>
            <a:ext cx="9126934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0"/>
            <a:ext cx="826875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23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18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  <p:sldLayoutId id="2147484200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6624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3238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69857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647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746" indent="-180746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9906" indent="-1775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0572" indent="-267947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3171" indent="-22830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0640" indent="-22830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7259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3877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0496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97115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24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38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7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76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5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13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33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51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738" y="6448425"/>
            <a:ext cx="6794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840579-D263-438A-8137-B349E0A46269}" type="slidenum">
              <a:rPr lang="ru-RU" altLang="ru-RU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125538"/>
            <a:ext cx="9126538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0"/>
            <a:ext cx="8267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3" y="106363"/>
            <a:ext cx="9620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62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  <p:sldLayoutId id="2147484215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90" y="6448442"/>
            <a:ext cx="67931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D735E-41D8-4774-ADEA-1218D38F2738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1" y="1125548"/>
            <a:ext cx="9126934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1" y="0"/>
            <a:ext cx="826875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23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70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  <p:sldLayoutId id="2147484229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6624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3238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69857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647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746" indent="-180746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9906" indent="-1775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0572" indent="-267947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3171" indent="-22830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0640" indent="-22830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7259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3877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0496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97115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24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38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7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76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5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13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33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51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7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788" b="1">
                <a:solidFill>
                  <a:srgbClr val="003274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02CD17-68DE-4851-B77B-8CD798E18A6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39941" name="Picture 6" descr="ujkm,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84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  <p:sldLayoutId id="2147484242" r:id="rId12"/>
    <p:sldLayoutId id="2147484243" r:id="rId13"/>
    <p:sldLayoutId id="2147484244" r:id="rId1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5pPr>
      <a:lvl6pPr marL="371358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6pPr>
      <a:lvl7pPr marL="74271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7pPr>
      <a:lvl8pPr marL="1114072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8pPr>
      <a:lvl9pPr marL="1485427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9pPr>
    </p:titleStyle>
    <p:bodyStyle>
      <a:lvl1pPr marL="145753" indent="-1457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8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1505" indent="-14317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9"/>
        </a:buBlip>
        <a:defRPr sz="1138">
          <a:solidFill>
            <a:schemeClr val="tx1"/>
          </a:solidFill>
          <a:latin typeface="+mn-lt"/>
        </a:defRPr>
      </a:lvl2pPr>
      <a:lvl3pPr marL="942876" indent="-216694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1788">
          <a:solidFill>
            <a:schemeClr val="tx1"/>
          </a:solidFill>
          <a:latin typeface="+mn-lt"/>
        </a:defRPr>
      </a:lvl3pPr>
      <a:lvl4pPr marL="1351756" indent="-184448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</a:defRPr>
      </a:lvl4pPr>
      <a:lvl5pPr marL="1683247" indent="-184448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5pPr>
      <a:lvl6pPr marL="2055358" indent="-185678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6pPr>
      <a:lvl7pPr marL="2426715" indent="-185678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7pPr>
      <a:lvl8pPr marL="2798071" indent="-185678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8pPr>
      <a:lvl9pPr marL="3169428" indent="-185678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42714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358" algn="l" defTabSz="742714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714" algn="l" defTabSz="742714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072" algn="l" defTabSz="742714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427" algn="l" defTabSz="742714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6785" algn="l" defTabSz="742714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142" algn="l" defTabSz="742714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599499" algn="l" defTabSz="742714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0856" algn="l" defTabSz="742714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738" y="6448430"/>
            <a:ext cx="6794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1787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68D513-E4E1-4820-9F3C-68456B81DBCC}" type="slidenum">
              <a:rPr lang="ru-RU" altLang="ru-RU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2" y="1125538"/>
            <a:ext cx="9126538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3" y="0"/>
            <a:ext cx="8267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6" y="106363"/>
            <a:ext cx="9620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83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5pPr>
      <a:lvl6pPr marL="37146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6pPr>
      <a:lvl7pPr marL="742927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7pPr>
      <a:lvl8pPr marL="1114391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8pPr>
      <a:lvl9pPr marL="148585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47037" indent="-147037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2786" indent="-144458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137">
          <a:solidFill>
            <a:schemeClr val="tx1"/>
          </a:solidFill>
          <a:latin typeface="+mn-lt"/>
          <a:cs typeface="+mn-cs"/>
        </a:defRPr>
      </a:lvl2pPr>
      <a:lvl3pPr marL="944137" indent="-217977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1787">
          <a:solidFill>
            <a:schemeClr val="tx1"/>
          </a:solidFill>
          <a:latin typeface="+mn-lt"/>
          <a:cs typeface="+mn-cs"/>
        </a:defRPr>
      </a:lvl3pPr>
      <a:lvl4pPr marL="1353005" indent="-185732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cs typeface="+mn-cs"/>
        </a:defRPr>
      </a:lvl4pPr>
      <a:lvl5pPr marL="1684484" indent="-185732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5pPr>
      <a:lvl6pPr marL="2055947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27411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98875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70338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738" y="6448430"/>
            <a:ext cx="6794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1787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68D513-E4E1-4820-9F3C-68456B81DBCC}" type="slidenum">
              <a:rPr lang="ru-RU" altLang="ru-RU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2" y="1125538"/>
            <a:ext cx="9126538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3" y="0"/>
            <a:ext cx="8267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6" y="106363"/>
            <a:ext cx="9620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70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5pPr>
      <a:lvl6pPr marL="37146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6pPr>
      <a:lvl7pPr marL="742927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7pPr>
      <a:lvl8pPr marL="1114391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8pPr>
      <a:lvl9pPr marL="148585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47037" indent="-147037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2786" indent="-144458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137">
          <a:solidFill>
            <a:schemeClr val="tx1"/>
          </a:solidFill>
          <a:latin typeface="+mn-lt"/>
          <a:cs typeface="+mn-cs"/>
        </a:defRPr>
      </a:lvl2pPr>
      <a:lvl3pPr marL="944137" indent="-217977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1787">
          <a:solidFill>
            <a:schemeClr val="tx1"/>
          </a:solidFill>
          <a:latin typeface="+mn-lt"/>
          <a:cs typeface="+mn-cs"/>
        </a:defRPr>
      </a:lvl3pPr>
      <a:lvl4pPr marL="1353005" indent="-185732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cs typeface="+mn-cs"/>
        </a:defRPr>
      </a:lvl4pPr>
      <a:lvl5pPr marL="1684484" indent="-185732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5pPr>
      <a:lvl6pPr marL="2055947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27411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98875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70338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738" y="6448430"/>
            <a:ext cx="6794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1787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68D513-E4E1-4820-9F3C-68456B81DBCC}" type="slidenum">
              <a:rPr lang="ru-RU" altLang="ru-RU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2" y="1125538"/>
            <a:ext cx="9126538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3" y="0"/>
            <a:ext cx="8267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6" y="106363"/>
            <a:ext cx="9620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05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5pPr>
      <a:lvl6pPr marL="37146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6pPr>
      <a:lvl7pPr marL="742927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7pPr>
      <a:lvl8pPr marL="1114391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8pPr>
      <a:lvl9pPr marL="148585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47037" indent="-147037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2786" indent="-144458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137">
          <a:solidFill>
            <a:schemeClr val="tx1"/>
          </a:solidFill>
          <a:latin typeface="+mn-lt"/>
          <a:cs typeface="+mn-cs"/>
        </a:defRPr>
      </a:lvl2pPr>
      <a:lvl3pPr marL="944137" indent="-217977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1787">
          <a:solidFill>
            <a:schemeClr val="tx1"/>
          </a:solidFill>
          <a:latin typeface="+mn-lt"/>
          <a:cs typeface="+mn-cs"/>
        </a:defRPr>
      </a:lvl3pPr>
      <a:lvl4pPr marL="1353005" indent="-185732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cs typeface="+mn-cs"/>
        </a:defRPr>
      </a:lvl4pPr>
      <a:lvl5pPr marL="1684484" indent="-185732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5pPr>
      <a:lvl6pPr marL="2055947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27411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98875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70338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90" y="6448442"/>
            <a:ext cx="67931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D735E-41D8-4774-ADEA-1218D38F2738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1" y="1125548"/>
            <a:ext cx="9126934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1" y="0"/>
            <a:ext cx="826875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23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23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  <p:sldLayoutId id="2147484293" r:id="rId12"/>
    <p:sldLayoutId id="2147484294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6624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3238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69857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647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746" indent="-180746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9906" indent="-1775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  <a:cs typeface="+mn-cs"/>
        </a:defRPr>
      </a:lvl2pPr>
      <a:lvl3pPr marL="1160572" indent="-267947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3171" indent="-22830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0640" indent="-22830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7259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3877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0496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97115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24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38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7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76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5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13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33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51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6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E84559-0F78-4DE5-B871-9BFDF32992B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39941" name="Picture 6" descr="ujkm,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6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  <p:sldLayoutId id="2147484307" r:id="rId12"/>
    <p:sldLayoutId id="2147484308" r:id="rId13"/>
    <p:sldLayoutId id="2147484309" r:id="rId1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05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109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16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218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79388" indent="-17938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8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9"/>
        </a:buBlip>
        <a:defRPr sz="1400">
          <a:solidFill>
            <a:schemeClr val="tx1"/>
          </a:solidFill>
          <a:latin typeface="+mn-lt"/>
        </a:defRPr>
      </a:lvl2pPr>
      <a:lvl3pPr marL="1160463" indent="-266700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2200">
          <a:solidFill>
            <a:schemeClr val="tx1"/>
          </a:solidFill>
          <a:latin typeface="+mn-lt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9671" indent="-22852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6726" indent="-22852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3780" indent="-22852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0835" indent="-22852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6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9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5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8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4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8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83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8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8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FontTx/>
              <a:buNone/>
              <a:defRPr sz="1787" b="1">
                <a:solidFill>
                  <a:schemeClr val="hlink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fld id="{EFE7B6E9-2AB7-4074-BD37-9AA6743645A2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Picture 6" descr="ujkm,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81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5pPr>
      <a:lvl6pPr marL="371425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6pPr>
      <a:lvl7pPr marL="742848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7pPr>
      <a:lvl8pPr marL="1114273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8pPr>
      <a:lvl9pPr marL="1485697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9pPr>
    </p:titleStyle>
    <p:bodyStyle>
      <a:lvl1pPr marL="145748" indent="-14574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8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1495" indent="-14316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9"/>
        </a:buBlip>
        <a:defRPr sz="1137">
          <a:solidFill>
            <a:schemeClr val="tx1"/>
          </a:solidFill>
          <a:latin typeface="+mn-lt"/>
        </a:defRPr>
      </a:lvl2pPr>
      <a:lvl3pPr marL="942847" indent="-216687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1787">
          <a:solidFill>
            <a:schemeClr val="tx1"/>
          </a:solidFill>
          <a:latin typeface="+mn-lt"/>
        </a:defRPr>
      </a:lvl3pPr>
      <a:lvl4pPr marL="1351715" indent="-184443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</a:defRPr>
      </a:lvl4pPr>
      <a:lvl5pPr marL="1683195" indent="-184443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5pPr>
      <a:lvl6pPr marL="2055730" indent="-18571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6pPr>
      <a:lvl7pPr marL="2427154" indent="-18571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7pPr>
      <a:lvl8pPr marL="2798579" indent="-18571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8pPr>
      <a:lvl9pPr marL="3170003" indent="-18571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4284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25" algn="l" defTabSz="74284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848" algn="l" defTabSz="74284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273" algn="l" defTabSz="74284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697" algn="l" defTabSz="74284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122" algn="l" defTabSz="74284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545" algn="l" defTabSz="74284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599970" algn="l" defTabSz="74284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393" algn="l" defTabSz="74284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91" y="6448444"/>
            <a:ext cx="67931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D735E-41D8-4774-ADEA-1218D38F2738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1" y="1125548"/>
            <a:ext cx="9126934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1" y="0"/>
            <a:ext cx="826875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24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93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  <p:sldLayoutId id="2147484321" r:id="rId11"/>
    <p:sldLayoutId id="2147484322" r:id="rId12"/>
    <p:sldLayoutId id="2147484323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6624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3238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69857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647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746" indent="-180746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9906" indent="-1775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  <a:cs typeface="+mn-cs"/>
        </a:defRPr>
      </a:lvl2pPr>
      <a:lvl3pPr marL="1160572" indent="-267947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3171" indent="-22830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0640" indent="-22830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7259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3877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0496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97115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24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38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7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76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5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13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33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51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91" y="6448444"/>
            <a:ext cx="67931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D735E-41D8-4774-ADEA-1218D38F2738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1" y="1125548"/>
            <a:ext cx="9126934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1" y="0"/>
            <a:ext cx="826875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24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79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26" r:id="rId2"/>
    <p:sldLayoutId id="2147484327" r:id="rId3"/>
    <p:sldLayoutId id="2147484328" r:id="rId4"/>
    <p:sldLayoutId id="2147484329" r:id="rId5"/>
    <p:sldLayoutId id="2147484330" r:id="rId6"/>
    <p:sldLayoutId id="2147484331" r:id="rId7"/>
    <p:sldLayoutId id="2147484332" r:id="rId8"/>
    <p:sldLayoutId id="2147484333" r:id="rId9"/>
    <p:sldLayoutId id="2147484334" r:id="rId10"/>
    <p:sldLayoutId id="2147484335" r:id="rId11"/>
    <p:sldLayoutId id="2147484336" r:id="rId12"/>
    <p:sldLayoutId id="2147484337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6624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3238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69857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647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746" indent="-180746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9906" indent="-1775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  <a:cs typeface="+mn-cs"/>
        </a:defRPr>
      </a:lvl2pPr>
      <a:lvl3pPr marL="1160572" indent="-267947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3171" indent="-22830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0640" indent="-22830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7259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3877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0496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97115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24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38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7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76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5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13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33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51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91" y="6448444"/>
            <a:ext cx="67931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D735E-41D8-4774-ADEA-1218D38F2738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1" y="1125548"/>
            <a:ext cx="9126934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1" y="0"/>
            <a:ext cx="826875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24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25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41" r:id="rId3"/>
    <p:sldLayoutId id="2147484342" r:id="rId4"/>
    <p:sldLayoutId id="2147484343" r:id="rId5"/>
    <p:sldLayoutId id="2147484344" r:id="rId6"/>
    <p:sldLayoutId id="2147484345" r:id="rId7"/>
    <p:sldLayoutId id="2147484346" r:id="rId8"/>
    <p:sldLayoutId id="2147484347" r:id="rId9"/>
    <p:sldLayoutId id="2147484348" r:id="rId10"/>
    <p:sldLayoutId id="2147484349" r:id="rId11"/>
    <p:sldLayoutId id="2147484350" r:id="rId12"/>
    <p:sldLayoutId id="2147484351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6624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3238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69857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647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746" indent="-180746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9906" indent="-1775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  <a:cs typeface="+mn-cs"/>
        </a:defRPr>
      </a:lvl2pPr>
      <a:lvl3pPr marL="1160572" indent="-267947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3171" indent="-22830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0640" indent="-22830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7259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3877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0496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97115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24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38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7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76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5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13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33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51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91" y="6448444"/>
            <a:ext cx="67931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D735E-41D8-4774-ADEA-1218D38F2738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1" y="1125548"/>
            <a:ext cx="9126934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1" y="0"/>
            <a:ext cx="826875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24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17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  <p:sldLayoutId id="2147484364" r:id="rId12"/>
    <p:sldLayoutId id="2147484365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6624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3238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69857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647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746" indent="-180746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9906" indent="-1775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  <a:cs typeface="+mn-cs"/>
        </a:defRPr>
      </a:lvl2pPr>
      <a:lvl3pPr marL="1160572" indent="-267947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3171" indent="-22830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0640" indent="-22830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7259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3877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0496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97115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24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38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7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76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5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13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33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51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94" y="6448450"/>
            <a:ext cx="67931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D735E-41D8-4774-ADEA-1218D38F2738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1" y="1125548"/>
            <a:ext cx="9126934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1" y="0"/>
            <a:ext cx="826875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24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5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  <p:sldLayoutId id="2147484379" r:id="rId12"/>
    <p:sldLayoutId id="2147484380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6624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3238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69857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647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746" indent="-180746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9906" indent="-1775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  <a:cs typeface="+mn-cs"/>
        </a:defRPr>
      </a:lvl2pPr>
      <a:lvl3pPr marL="1160572" indent="-267947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3171" indent="-22830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0640" indent="-22830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7259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3877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0496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97115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24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38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7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76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5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13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33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51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435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788" b="1">
                <a:solidFill>
                  <a:srgbClr val="003274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02CD17-68DE-4851-B77B-8CD798E18A6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cs typeface="Arial" charset="0"/>
            </a:endParaRP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39941" name="Picture 6" descr="ujkm,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11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43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2" r:id="rId1"/>
    <p:sldLayoutId id="2147484383" r:id="rId2"/>
    <p:sldLayoutId id="2147484384" r:id="rId3"/>
    <p:sldLayoutId id="2147484385" r:id="rId4"/>
    <p:sldLayoutId id="2147484386" r:id="rId5"/>
    <p:sldLayoutId id="2147484387" r:id="rId6"/>
    <p:sldLayoutId id="2147484388" r:id="rId7"/>
    <p:sldLayoutId id="2147484389" r:id="rId8"/>
    <p:sldLayoutId id="2147484390" r:id="rId9"/>
    <p:sldLayoutId id="2147484391" r:id="rId10"/>
    <p:sldLayoutId id="2147484392" r:id="rId11"/>
    <p:sldLayoutId id="2147484393" r:id="rId12"/>
    <p:sldLayoutId id="2147484394" r:id="rId13"/>
    <p:sldLayoutId id="2147484395" r:id="rId1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5pPr>
      <a:lvl6pPr marL="371358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6pPr>
      <a:lvl7pPr marL="74271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7pPr>
      <a:lvl8pPr marL="1114072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8pPr>
      <a:lvl9pPr marL="1485427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9pPr>
    </p:titleStyle>
    <p:bodyStyle>
      <a:lvl1pPr marL="145753" indent="-1457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8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1505" indent="-14317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9"/>
        </a:buBlip>
        <a:defRPr sz="1138">
          <a:solidFill>
            <a:schemeClr val="tx1"/>
          </a:solidFill>
          <a:latin typeface="+mn-lt"/>
        </a:defRPr>
      </a:lvl2pPr>
      <a:lvl3pPr marL="942876" indent="-216694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1788">
          <a:solidFill>
            <a:schemeClr val="tx1"/>
          </a:solidFill>
          <a:latin typeface="+mn-lt"/>
        </a:defRPr>
      </a:lvl3pPr>
      <a:lvl4pPr marL="1351756" indent="-184448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</a:defRPr>
      </a:lvl4pPr>
      <a:lvl5pPr marL="1683247" indent="-184448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5pPr>
      <a:lvl6pPr marL="2055358" indent="-185678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6pPr>
      <a:lvl7pPr marL="2426715" indent="-185678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7pPr>
      <a:lvl8pPr marL="2798071" indent="-185678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8pPr>
      <a:lvl9pPr marL="3169428" indent="-185678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42714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358" algn="l" defTabSz="742714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714" algn="l" defTabSz="742714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072" algn="l" defTabSz="742714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427" algn="l" defTabSz="742714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6785" algn="l" defTabSz="742714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142" algn="l" defTabSz="742714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599499" algn="l" defTabSz="742714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0856" algn="l" defTabSz="742714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94" y="6448450"/>
            <a:ext cx="67931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D735E-41D8-4774-ADEA-1218D38F2738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1" y="1125548"/>
            <a:ext cx="9126934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1" y="0"/>
            <a:ext cx="826875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24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84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  <p:sldLayoutId id="2147484408" r:id="rId12"/>
    <p:sldLayoutId id="2147484409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6624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3238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69857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647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746" indent="-180746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9906" indent="-1775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  <a:cs typeface="+mn-cs"/>
        </a:defRPr>
      </a:lvl2pPr>
      <a:lvl3pPr marL="1160572" indent="-267947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3171" indent="-22830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0640" indent="-22830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7259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3877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0496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97115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24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38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7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76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5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13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33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51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435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788" b="1">
                <a:solidFill>
                  <a:srgbClr val="003274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02CD17-68DE-4851-B77B-8CD798E18A6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cs typeface="Arial" charset="0"/>
            </a:endParaRP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39941" name="Picture 6" descr="ujkm,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11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0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5pPr>
      <a:lvl6pPr marL="371358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6pPr>
      <a:lvl7pPr marL="74271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7pPr>
      <a:lvl8pPr marL="1114072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8pPr>
      <a:lvl9pPr marL="1485427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9pPr>
    </p:titleStyle>
    <p:bodyStyle>
      <a:lvl1pPr marL="145753" indent="-1457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8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1505" indent="-14317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9"/>
        </a:buBlip>
        <a:defRPr sz="1138">
          <a:solidFill>
            <a:schemeClr val="tx1"/>
          </a:solidFill>
          <a:latin typeface="+mn-lt"/>
        </a:defRPr>
      </a:lvl2pPr>
      <a:lvl3pPr marL="942876" indent="-216694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1788">
          <a:solidFill>
            <a:schemeClr val="tx1"/>
          </a:solidFill>
          <a:latin typeface="+mn-lt"/>
        </a:defRPr>
      </a:lvl3pPr>
      <a:lvl4pPr marL="1351756" indent="-184448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</a:defRPr>
      </a:lvl4pPr>
      <a:lvl5pPr marL="1683247" indent="-184448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5pPr>
      <a:lvl6pPr marL="2055358" indent="-185678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6pPr>
      <a:lvl7pPr marL="2426715" indent="-185678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7pPr>
      <a:lvl8pPr marL="2798071" indent="-185678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8pPr>
      <a:lvl9pPr marL="3169428" indent="-185678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42714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358" algn="l" defTabSz="742714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714" algn="l" defTabSz="742714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072" algn="l" defTabSz="742714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427" algn="l" defTabSz="742714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6785" algn="l" defTabSz="742714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142" algn="l" defTabSz="742714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599499" algn="l" defTabSz="742714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0856" algn="l" defTabSz="742714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94" y="6448450"/>
            <a:ext cx="67931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D735E-41D8-4774-ADEA-1218D38F2738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1" y="1125548"/>
            <a:ext cx="9126934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1" y="0"/>
            <a:ext cx="826875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24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30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  <p:sldLayoutId id="2147484437" r:id="rId12"/>
    <p:sldLayoutId id="2147484438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6624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3238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69857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647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746" indent="-180746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9906" indent="-1775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  <a:cs typeface="+mn-cs"/>
        </a:defRPr>
      </a:lvl2pPr>
      <a:lvl3pPr marL="1160572" indent="-267947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3171" indent="-22830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0640" indent="-22830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7259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3877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0496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97115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24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38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7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76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5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13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33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51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94" y="6448450"/>
            <a:ext cx="67931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D735E-41D8-4774-ADEA-1218D38F2738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1" y="1125548"/>
            <a:ext cx="9126934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1" y="0"/>
            <a:ext cx="826875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24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9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  <p:sldLayoutId id="2147484447" r:id="rId8"/>
    <p:sldLayoutId id="2147484448" r:id="rId9"/>
    <p:sldLayoutId id="2147484449" r:id="rId10"/>
    <p:sldLayoutId id="2147484450" r:id="rId11"/>
    <p:sldLayoutId id="2147484451" r:id="rId12"/>
    <p:sldLayoutId id="2147484452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6624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3238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69857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647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746" indent="-180746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9906" indent="-1775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  <a:cs typeface="+mn-cs"/>
        </a:defRPr>
      </a:lvl2pPr>
      <a:lvl3pPr marL="1160572" indent="-267947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3171" indent="-22830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0640" indent="-22830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7259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3877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0496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97115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24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38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7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76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5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13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33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51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8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FontTx/>
              <a:buNone/>
              <a:defRPr sz="1787" b="1">
                <a:solidFill>
                  <a:schemeClr val="hlink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fld id="{355292CF-8EF0-4300-95F1-3CD6CC55D917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Picture 6" descr="ujkm,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57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5pPr>
      <a:lvl6pPr marL="37146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6pPr>
      <a:lvl7pPr marL="742927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7pPr>
      <a:lvl8pPr marL="1114391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8pPr>
      <a:lvl9pPr marL="148585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pitchFamily="34" charset="0"/>
        </a:defRPr>
      </a:lvl9pPr>
    </p:titleStyle>
    <p:bodyStyle>
      <a:lvl1pPr marL="147037" indent="-147037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9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2786" indent="-144458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0"/>
        </a:buBlip>
        <a:defRPr sz="1137">
          <a:solidFill>
            <a:schemeClr val="tx1"/>
          </a:solidFill>
          <a:latin typeface="+mn-lt"/>
        </a:defRPr>
      </a:lvl2pPr>
      <a:lvl3pPr marL="944137" indent="-217977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sz="1787">
          <a:solidFill>
            <a:schemeClr val="tx1"/>
          </a:solidFill>
          <a:latin typeface="+mn-lt"/>
        </a:defRPr>
      </a:lvl3pPr>
      <a:lvl4pPr marL="1353005" indent="-185732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</a:defRPr>
      </a:lvl4pPr>
      <a:lvl5pPr marL="1684484" indent="-185732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5pPr>
      <a:lvl6pPr marL="2055947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6pPr>
      <a:lvl7pPr marL="2427411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7pPr>
      <a:lvl8pPr marL="2798875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8pPr>
      <a:lvl9pPr marL="3170338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94" y="6448450"/>
            <a:ext cx="67931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D735E-41D8-4774-ADEA-1218D38F2738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1" y="1125548"/>
            <a:ext cx="9126934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1" y="0"/>
            <a:ext cx="826875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24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70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  <p:sldLayoutId id="2147484465" r:id="rId12"/>
    <p:sldLayoutId id="2147484466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6624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3238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69857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647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746" indent="-180746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9906" indent="-1775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  <a:cs typeface="+mn-cs"/>
        </a:defRPr>
      </a:lvl2pPr>
      <a:lvl3pPr marL="1160572" indent="-267947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3171" indent="-22830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0640" indent="-22830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7259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3877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0496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97115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24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38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7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76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5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13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33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51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94" y="6448450"/>
            <a:ext cx="67931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D735E-41D8-4774-ADEA-1218D38F2738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1" y="1125548"/>
            <a:ext cx="9126934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1" y="0"/>
            <a:ext cx="826875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24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54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69" r:id="rId2"/>
    <p:sldLayoutId id="2147484470" r:id="rId3"/>
    <p:sldLayoutId id="2147484471" r:id="rId4"/>
    <p:sldLayoutId id="2147484472" r:id="rId5"/>
    <p:sldLayoutId id="2147484473" r:id="rId6"/>
    <p:sldLayoutId id="2147484474" r:id="rId7"/>
    <p:sldLayoutId id="2147484475" r:id="rId8"/>
    <p:sldLayoutId id="2147484476" r:id="rId9"/>
    <p:sldLayoutId id="2147484477" r:id="rId10"/>
    <p:sldLayoutId id="2147484478" r:id="rId11"/>
    <p:sldLayoutId id="2147484479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6624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3238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69857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647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746" indent="-180746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9906" indent="-1775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0572" indent="-267947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3171" indent="-22830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0640" indent="-22830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7259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3877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0496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97115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24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38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7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76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5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13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33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51" algn="l" defTabSz="913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90" y="6448440"/>
            <a:ext cx="67931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787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D735E-41D8-4774-ADEA-1218D38F2738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48"/>
            <a:ext cx="9126934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23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27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5pPr>
      <a:lvl6pPr marL="370996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6pPr>
      <a:lvl7pPr marL="74198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7pPr>
      <a:lvl8pPr marL="1112975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8pPr>
      <a:lvl9pPr marL="1483966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46852" indent="-146852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2415" indent="-14427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137">
          <a:solidFill>
            <a:schemeClr val="tx1"/>
          </a:solidFill>
          <a:latin typeface="+mn-lt"/>
          <a:cs typeface="+mn-cs"/>
        </a:defRPr>
      </a:lvl2pPr>
      <a:lvl3pPr marL="942936" indent="-217700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1787">
          <a:solidFill>
            <a:schemeClr val="tx1"/>
          </a:solidFill>
          <a:latin typeface="+mn-lt"/>
          <a:cs typeface="+mn-cs"/>
        </a:defRPr>
      </a:lvl3pPr>
      <a:lvl4pPr marL="1351285" indent="-185493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cs typeface="+mn-cs"/>
        </a:defRPr>
      </a:lvl4pPr>
      <a:lvl5pPr marL="1682343" indent="-185493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5pPr>
      <a:lvl6pPr marL="2053334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24326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95317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66308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0996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1984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2975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3966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4957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5949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596941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67931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90" y="6448440"/>
            <a:ext cx="67931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787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D735E-41D8-4774-ADEA-1218D38F2738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48"/>
            <a:ext cx="9126934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23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61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5pPr>
      <a:lvl6pPr marL="370996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6pPr>
      <a:lvl7pPr marL="74198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7pPr>
      <a:lvl8pPr marL="1112975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8pPr>
      <a:lvl9pPr marL="1483966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46852" indent="-146852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2415" indent="-14427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137">
          <a:solidFill>
            <a:schemeClr val="tx1"/>
          </a:solidFill>
          <a:latin typeface="+mn-lt"/>
          <a:cs typeface="+mn-cs"/>
        </a:defRPr>
      </a:lvl2pPr>
      <a:lvl3pPr marL="942936" indent="-217700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1787">
          <a:solidFill>
            <a:schemeClr val="tx1"/>
          </a:solidFill>
          <a:latin typeface="+mn-lt"/>
          <a:cs typeface="+mn-cs"/>
        </a:defRPr>
      </a:lvl3pPr>
      <a:lvl4pPr marL="1351285" indent="-185493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cs typeface="+mn-cs"/>
        </a:defRPr>
      </a:lvl4pPr>
      <a:lvl5pPr marL="1682343" indent="-185493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5pPr>
      <a:lvl6pPr marL="2053334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24326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95317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66308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0996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1984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2975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3966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4957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5949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596941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67931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90" y="6448440"/>
            <a:ext cx="67931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787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D735E-41D8-4774-ADEA-1218D38F2738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125548"/>
            <a:ext cx="9126934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0"/>
            <a:ext cx="826875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23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53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5pPr>
      <a:lvl6pPr marL="370996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6pPr>
      <a:lvl7pPr marL="74198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7pPr>
      <a:lvl8pPr marL="1112975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8pPr>
      <a:lvl9pPr marL="1483966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46852" indent="-146852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2415" indent="-14427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137">
          <a:solidFill>
            <a:schemeClr val="tx1"/>
          </a:solidFill>
          <a:latin typeface="+mn-lt"/>
          <a:cs typeface="+mn-cs"/>
        </a:defRPr>
      </a:lvl2pPr>
      <a:lvl3pPr marL="942936" indent="-217700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1787">
          <a:solidFill>
            <a:schemeClr val="tx1"/>
          </a:solidFill>
          <a:latin typeface="+mn-lt"/>
          <a:cs typeface="+mn-cs"/>
        </a:defRPr>
      </a:lvl3pPr>
      <a:lvl4pPr marL="1351285" indent="-185493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cs typeface="+mn-cs"/>
        </a:defRPr>
      </a:lvl4pPr>
      <a:lvl5pPr marL="1682343" indent="-185493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5pPr>
      <a:lvl6pPr marL="2053334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24326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95317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66308" indent="-18549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0996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1984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2975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3966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4957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5949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596941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67931" algn="l" defTabSz="7419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Развитие системы требований к поставщикам</a:t>
            </a:r>
            <a:endParaRPr lang="ru-RU" sz="18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1306013"/>
            <a:ext cx="9715059" cy="2246391"/>
            <a:chOff x="-291985" y="3927832"/>
            <a:chExt cx="11013269" cy="2541376"/>
          </a:xfrm>
        </p:grpSpPr>
        <p:sp>
          <p:nvSpPr>
            <p:cNvPr id="5" name="Овал 4"/>
            <p:cNvSpPr/>
            <p:nvPr/>
          </p:nvSpPr>
          <p:spPr>
            <a:xfrm>
              <a:off x="481845" y="5515561"/>
              <a:ext cx="527378" cy="472636"/>
            </a:xfrm>
            <a:prstGeom prst="ellipse">
              <a:avLst/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accent1">
                  <a:lumMod val="75000"/>
                  <a:alpha val="8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6163041" y="4221810"/>
              <a:ext cx="527378" cy="472636"/>
            </a:xfrm>
            <a:prstGeom prst="ellipse">
              <a:avLst/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accent1">
                  <a:lumMod val="75000"/>
                  <a:alpha val="8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4310120" y="4599832"/>
              <a:ext cx="527378" cy="472636"/>
            </a:xfrm>
            <a:prstGeom prst="ellipse">
              <a:avLst/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accent1">
                  <a:lumMod val="75000"/>
                  <a:alpha val="8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182466" y="5152076"/>
              <a:ext cx="527378" cy="472636"/>
            </a:xfrm>
            <a:prstGeom prst="ellipse">
              <a:avLst/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accent1">
                  <a:lumMod val="75000"/>
                  <a:alpha val="8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46"/>
            <p:cNvSpPr txBox="1">
              <a:spLocks noChangeArrowheads="1"/>
            </p:cNvSpPr>
            <p:nvPr/>
          </p:nvSpPr>
          <p:spPr bwMode="auto">
            <a:xfrm>
              <a:off x="8250133" y="4069774"/>
              <a:ext cx="1963119" cy="4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6" rIns="91430" bIns="45716">
              <a:spAutoFit/>
            </a:bodyPr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050" b="1" dirty="0" smtClean="0">
                  <a:solidFill>
                    <a:srgbClr val="009900"/>
                  </a:solidFill>
                </a:rPr>
                <a:t>Исполнения договоров закупки оборудования, %</a:t>
              </a:r>
              <a:endParaRPr lang="ru-RU" altLang="ru-RU" sz="1050" b="1" dirty="0">
                <a:solidFill>
                  <a:srgbClr val="009900"/>
                </a:solidFill>
              </a:endParaRPr>
            </a:p>
          </p:txBody>
        </p:sp>
        <p:sp>
          <p:nvSpPr>
            <p:cNvPr id="10" name="Прямоугольник 3"/>
            <p:cNvSpPr>
              <a:spLocks noChangeArrowheads="1"/>
            </p:cNvSpPr>
            <p:nvPr/>
          </p:nvSpPr>
          <p:spPr bwMode="auto">
            <a:xfrm>
              <a:off x="-281783" y="4877316"/>
              <a:ext cx="933395" cy="30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6" rIns="91430" bIns="45716">
              <a:spAutoFit/>
            </a:bodyPr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400" b="1" dirty="0" smtClean="0">
                  <a:solidFill>
                    <a:srgbClr val="000000"/>
                  </a:solidFill>
                </a:rPr>
                <a:t>15</a:t>
              </a:r>
              <a:endParaRPr lang="ru-RU" altLang="ru-RU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Прямоугольник 3"/>
            <p:cNvSpPr>
              <a:spLocks noChangeArrowheads="1"/>
            </p:cNvSpPr>
            <p:nvPr/>
          </p:nvSpPr>
          <p:spPr bwMode="auto">
            <a:xfrm>
              <a:off x="-290653" y="4485264"/>
              <a:ext cx="934968" cy="30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6" rIns="91430" bIns="45716">
              <a:spAutoFit/>
            </a:bodyPr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400" b="1" dirty="0" smtClean="0">
                  <a:solidFill>
                    <a:srgbClr val="000000"/>
                  </a:solidFill>
                </a:rPr>
                <a:t>20</a:t>
              </a:r>
              <a:endParaRPr lang="ru-RU" altLang="ru-RU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Прямоугольник 3"/>
            <p:cNvSpPr>
              <a:spLocks noChangeArrowheads="1"/>
            </p:cNvSpPr>
            <p:nvPr/>
          </p:nvSpPr>
          <p:spPr bwMode="auto">
            <a:xfrm>
              <a:off x="-291985" y="4150360"/>
              <a:ext cx="931819" cy="30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6" rIns="91430" bIns="45716">
              <a:spAutoFit/>
            </a:bodyPr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400" b="1" dirty="0" smtClean="0">
                  <a:solidFill>
                    <a:srgbClr val="000000"/>
                  </a:solidFill>
                </a:rPr>
                <a:t>25</a:t>
              </a:r>
              <a:endParaRPr lang="ru-RU" altLang="ru-RU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Прямоугольник 3"/>
            <p:cNvSpPr>
              <a:spLocks noChangeArrowheads="1"/>
            </p:cNvSpPr>
            <p:nvPr/>
          </p:nvSpPr>
          <p:spPr bwMode="auto">
            <a:xfrm>
              <a:off x="-98742" y="5626944"/>
              <a:ext cx="674204" cy="30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6" rIns="91430" bIns="45716">
              <a:spAutoFit/>
            </a:bodyPr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400" b="1" dirty="0" smtClean="0">
                  <a:solidFill>
                    <a:srgbClr val="000000"/>
                  </a:solidFill>
                </a:rPr>
                <a:t>5</a:t>
              </a:r>
              <a:endParaRPr lang="ru-RU" altLang="ru-RU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Прямоугольник 3"/>
            <p:cNvSpPr>
              <a:spLocks noChangeArrowheads="1"/>
            </p:cNvSpPr>
            <p:nvPr/>
          </p:nvSpPr>
          <p:spPr bwMode="auto">
            <a:xfrm>
              <a:off x="945402" y="5759979"/>
              <a:ext cx="668062" cy="30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6" rIns="91430" bIns="45716">
              <a:spAutoFit/>
            </a:bodyPr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400" b="1" dirty="0" smtClean="0">
                  <a:solidFill>
                    <a:srgbClr val="009900"/>
                  </a:solidFill>
                </a:rPr>
                <a:t>75%</a:t>
              </a:r>
              <a:endParaRPr lang="ru-RU" altLang="ru-RU" sz="1400" b="1" dirty="0">
                <a:solidFill>
                  <a:srgbClr val="009900"/>
                </a:solidFill>
              </a:endParaRPr>
            </a:p>
          </p:txBody>
        </p:sp>
        <p:sp>
          <p:nvSpPr>
            <p:cNvPr id="15" name="Прямоугольник 3"/>
            <p:cNvSpPr>
              <a:spLocks noChangeArrowheads="1"/>
            </p:cNvSpPr>
            <p:nvPr/>
          </p:nvSpPr>
          <p:spPr bwMode="auto">
            <a:xfrm>
              <a:off x="4787004" y="4797755"/>
              <a:ext cx="670632" cy="30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6" rIns="91430" bIns="45716">
              <a:spAutoFit/>
            </a:bodyPr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400" b="1" dirty="0" smtClean="0">
                  <a:solidFill>
                    <a:srgbClr val="009900"/>
                  </a:solidFill>
                </a:rPr>
                <a:t>88%</a:t>
              </a:r>
              <a:endParaRPr lang="ru-RU" altLang="ru-RU" sz="1400" b="1" dirty="0">
                <a:solidFill>
                  <a:srgbClr val="009900"/>
                </a:solidFill>
              </a:endParaRPr>
            </a:p>
          </p:txBody>
        </p:sp>
        <p:sp>
          <p:nvSpPr>
            <p:cNvPr id="16" name="Прямоугольник 3"/>
            <p:cNvSpPr>
              <a:spLocks noChangeArrowheads="1"/>
            </p:cNvSpPr>
            <p:nvPr/>
          </p:nvSpPr>
          <p:spPr bwMode="auto">
            <a:xfrm>
              <a:off x="2641626" y="5398969"/>
              <a:ext cx="672279" cy="30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6" rIns="91430" bIns="45716">
              <a:spAutoFit/>
            </a:bodyPr>
            <a:lstStyle/>
            <a:p>
              <a:pPr algn="ctr"/>
              <a:r>
                <a:rPr lang="ru-RU" altLang="ru-RU" sz="1400" b="1" dirty="0">
                  <a:solidFill>
                    <a:srgbClr val="009900"/>
                  </a:solidFill>
                </a:rPr>
                <a:t>83%</a:t>
              </a:r>
            </a:p>
          </p:txBody>
        </p:sp>
        <p:sp>
          <p:nvSpPr>
            <p:cNvPr id="17" name="TextBox 46"/>
            <p:cNvSpPr txBox="1">
              <a:spLocks noChangeArrowheads="1"/>
            </p:cNvSpPr>
            <p:nvPr/>
          </p:nvSpPr>
          <p:spPr bwMode="auto">
            <a:xfrm>
              <a:off x="481845" y="6148959"/>
              <a:ext cx="783862" cy="30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6" rIns="91430" bIns="45716">
              <a:spAutoFit/>
            </a:bodyPr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400" b="1" dirty="0" smtClean="0">
                  <a:solidFill>
                    <a:srgbClr val="000000"/>
                  </a:solidFill>
                </a:rPr>
                <a:t>2010</a:t>
              </a:r>
              <a:endParaRPr lang="ru-RU" altLang="ru-RU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Box 46"/>
            <p:cNvSpPr txBox="1">
              <a:spLocks noChangeArrowheads="1"/>
            </p:cNvSpPr>
            <p:nvPr/>
          </p:nvSpPr>
          <p:spPr bwMode="auto">
            <a:xfrm>
              <a:off x="2141647" y="6157055"/>
              <a:ext cx="782287" cy="30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6" rIns="91430" bIns="45716">
              <a:spAutoFit/>
            </a:bodyPr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400" b="1" dirty="0">
                  <a:solidFill>
                    <a:srgbClr val="000000"/>
                  </a:solidFill>
                </a:rPr>
                <a:t>2013</a:t>
              </a:r>
            </a:p>
          </p:txBody>
        </p:sp>
        <p:sp>
          <p:nvSpPr>
            <p:cNvPr id="19" name="TextBox 46"/>
            <p:cNvSpPr txBox="1">
              <a:spLocks noChangeArrowheads="1"/>
            </p:cNvSpPr>
            <p:nvPr/>
          </p:nvSpPr>
          <p:spPr bwMode="auto">
            <a:xfrm>
              <a:off x="4266349" y="6157123"/>
              <a:ext cx="782287" cy="30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6" rIns="91430" bIns="45716">
              <a:spAutoFit/>
            </a:bodyPr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400" b="1" dirty="0">
                  <a:solidFill>
                    <a:srgbClr val="000000"/>
                  </a:solidFill>
                </a:rPr>
                <a:t>2015</a:t>
              </a:r>
            </a:p>
          </p:txBody>
        </p:sp>
        <p:sp>
          <p:nvSpPr>
            <p:cNvPr id="20" name="TextBox 46"/>
            <p:cNvSpPr txBox="1">
              <a:spLocks noChangeArrowheads="1"/>
            </p:cNvSpPr>
            <p:nvPr/>
          </p:nvSpPr>
          <p:spPr bwMode="auto">
            <a:xfrm>
              <a:off x="8253036" y="4774836"/>
              <a:ext cx="2468248" cy="4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6" rIns="91430" bIns="45716">
              <a:spAutoFit/>
            </a:bodyPr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050" b="1" dirty="0" smtClean="0">
                  <a:solidFill>
                    <a:schemeClr val="accent1">
                      <a:lumMod val="75000"/>
                    </a:schemeClr>
                  </a:solidFill>
                </a:rPr>
                <a:t>Количество</a:t>
              </a:r>
              <a:endParaRPr lang="ru-RU" altLang="ru-RU" sz="105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050" b="1" dirty="0">
                  <a:solidFill>
                    <a:schemeClr val="accent1">
                      <a:lumMod val="75000"/>
                    </a:schemeClr>
                  </a:solidFill>
                </a:rPr>
                <a:t>к</a:t>
              </a:r>
              <a:r>
                <a:rPr lang="ru-RU" altLang="ru-RU" sz="1050" b="1" dirty="0" smtClean="0">
                  <a:solidFill>
                    <a:schemeClr val="accent1">
                      <a:lumMod val="75000"/>
                    </a:schemeClr>
                  </a:solidFill>
                </a:rPr>
                <a:t>ритериев отбора , </a:t>
              </a:r>
              <a:r>
                <a:rPr lang="ru-RU" altLang="ru-RU" sz="1050" b="1" dirty="0">
                  <a:solidFill>
                    <a:schemeClr val="accent1">
                      <a:lumMod val="75000"/>
                    </a:schemeClr>
                  </a:solidFill>
                </a:rPr>
                <a:t>шт.</a:t>
              </a:r>
            </a:p>
          </p:txBody>
        </p:sp>
        <p:sp>
          <p:nvSpPr>
            <p:cNvPr id="21" name="Прямоугольник 3"/>
            <p:cNvSpPr>
              <a:spLocks noChangeArrowheads="1"/>
            </p:cNvSpPr>
            <p:nvPr/>
          </p:nvSpPr>
          <p:spPr bwMode="auto">
            <a:xfrm>
              <a:off x="-130423" y="6105392"/>
              <a:ext cx="638732" cy="30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6" rIns="91430" bIns="45716">
              <a:spAutoFit/>
            </a:bodyPr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400" b="1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2" name="Прямоугольник 3"/>
            <p:cNvSpPr>
              <a:spLocks noChangeArrowheads="1"/>
            </p:cNvSpPr>
            <p:nvPr/>
          </p:nvSpPr>
          <p:spPr bwMode="auto">
            <a:xfrm>
              <a:off x="292396" y="5212429"/>
              <a:ext cx="934968" cy="30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6" rIns="91430" bIns="45716">
              <a:sp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23" name="Прямоугольник 3"/>
            <p:cNvSpPr>
              <a:spLocks noChangeArrowheads="1"/>
            </p:cNvSpPr>
            <p:nvPr/>
          </p:nvSpPr>
          <p:spPr bwMode="auto">
            <a:xfrm>
              <a:off x="4127149" y="4298724"/>
              <a:ext cx="934968" cy="30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6" rIns="91430" bIns="45716">
              <a:sp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  <a:cs typeface="Arial" charset="0"/>
                </a:rPr>
                <a:t>17</a:t>
              </a:r>
            </a:p>
          </p:txBody>
        </p:sp>
        <p:sp>
          <p:nvSpPr>
            <p:cNvPr id="24" name="Прямоугольник 3"/>
            <p:cNvSpPr>
              <a:spLocks noChangeArrowheads="1"/>
            </p:cNvSpPr>
            <p:nvPr/>
          </p:nvSpPr>
          <p:spPr bwMode="auto">
            <a:xfrm>
              <a:off x="1972920" y="4845961"/>
              <a:ext cx="934968" cy="30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6" rIns="91430" bIns="45716">
              <a:sp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  <a:cs typeface="Arial" charset="0"/>
                </a:rPr>
                <a:t>9</a:t>
              </a:r>
            </a:p>
          </p:txBody>
        </p:sp>
        <p:sp>
          <p:nvSpPr>
            <p:cNvPr id="25" name="Прямоугольник 3"/>
            <p:cNvSpPr>
              <a:spLocks noChangeArrowheads="1"/>
            </p:cNvSpPr>
            <p:nvPr/>
          </p:nvSpPr>
          <p:spPr bwMode="auto">
            <a:xfrm>
              <a:off x="6620236" y="4456140"/>
              <a:ext cx="774418" cy="30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6" rIns="91430" bIns="45716">
              <a:spAutoFit/>
            </a:bodyPr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altLang="ru-RU" sz="1400" b="1" dirty="0">
                  <a:solidFill>
                    <a:srgbClr val="009900"/>
                  </a:solidFill>
                </a:rPr>
                <a:t>90,9%</a:t>
              </a:r>
            </a:p>
          </p:txBody>
        </p:sp>
        <p:sp>
          <p:nvSpPr>
            <p:cNvPr id="26" name="Прямоугольник 3"/>
            <p:cNvSpPr>
              <a:spLocks noChangeArrowheads="1"/>
            </p:cNvSpPr>
            <p:nvPr/>
          </p:nvSpPr>
          <p:spPr bwMode="auto">
            <a:xfrm>
              <a:off x="-266161" y="5243468"/>
              <a:ext cx="934968" cy="30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6" rIns="91430" bIns="45716">
              <a:spAutoFit/>
            </a:bodyPr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400" b="1" dirty="0" smtClean="0">
                  <a:solidFill>
                    <a:srgbClr val="000000"/>
                  </a:solidFill>
                </a:rPr>
                <a:t>10</a:t>
              </a:r>
              <a:endParaRPr lang="ru-RU" altLang="ru-RU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27" name="Прямоугольник 3"/>
            <p:cNvSpPr>
              <a:spLocks noChangeArrowheads="1"/>
            </p:cNvSpPr>
            <p:nvPr/>
          </p:nvSpPr>
          <p:spPr bwMode="auto">
            <a:xfrm>
              <a:off x="5734320" y="3927832"/>
              <a:ext cx="1411528" cy="30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6" rIns="91430" bIns="45716">
              <a:spAutoFit/>
            </a:bodyPr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22 + аудит</a:t>
              </a:r>
              <a:endParaRPr lang="ru-RU" alt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8" name="TextBox 46"/>
            <p:cNvSpPr txBox="1">
              <a:spLocks noChangeArrowheads="1"/>
            </p:cNvSpPr>
            <p:nvPr/>
          </p:nvSpPr>
          <p:spPr bwMode="auto">
            <a:xfrm>
              <a:off x="6112262" y="6161440"/>
              <a:ext cx="782288" cy="30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6" rIns="91430" bIns="45716">
              <a:spAutoFit/>
            </a:bodyPr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400" b="1" dirty="0" smtClean="0">
                  <a:solidFill>
                    <a:srgbClr val="000000"/>
                  </a:solidFill>
                </a:rPr>
                <a:t>2017</a:t>
              </a:r>
              <a:endParaRPr lang="ru-RU" altLang="ru-RU" sz="14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 flipV="1">
              <a:off x="338994" y="4008664"/>
              <a:ext cx="20391" cy="2181048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338994" y="6194596"/>
              <a:ext cx="6698625" cy="9803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764972" y="5397352"/>
              <a:ext cx="1671725" cy="363008"/>
            </a:xfrm>
            <a:prstGeom prst="line">
              <a:avLst/>
            </a:prstGeom>
            <a:ln w="22225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352292" y="5387252"/>
              <a:ext cx="61905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352292" y="4642680"/>
              <a:ext cx="61905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352292" y="5767664"/>
              <a:ext cx="61905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352292" y="5016396"/>
              <a:ext cx="61905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360456" y="4297784"/>
              <a:ext cx="61905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773136" y="6133126"/>
              <a:ext cx="0" cy="6147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2443073" y="6130752"/>
              <a:ext cx="0" cy="6147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6392516" y="6130752"/>
              <a:ext cx="0" cy="6147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4566562" y="6130752"/>
              <a:ext cx="0" cy="6147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2446155" y="4837252"/>
              <a:ext cx="2118630" cy="56010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4578305" y="4441801"/>
              <a:ext cx="1856589" cy="387832"/>
            </a:xfrm>
            <a:prstGeom prst="line">
              <a:avLst/>
            </a:prstGeom>
            <a:ln w="22225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6"/>
            <p:cNvSpPr txBox="1">
              <a:spLocks noChangeArrowheads="1"/>
            </p:cNvSpPr>
            <p:nvPr/>
          </p:nvSpPr>
          <p:spPr bwMode="auto">
            <a:xfrm>
              <a:off x="8285521" y="5318085"/>
              <a:ext cx="1892342" cy="4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6" rIns="91430" bIns="45716">
              <a:spAutoFit/>
            </a:bodyPr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050" b="1" dirty="0" smtClean="0">
                  <a:solidFill>
                    <a:srgbClr val="0070C0"/>
                  </a:solidFill>
                </a:rPr>
                <a:t>Максимальный вес  критерия «ЦЕНА», %</a:t>
              </a:r>
              <a:endParaRPr lang="ru-RU" altLang="ru-RU" sz="1050" b="1" dirty="0">
                <a:solidFill>
                  <a:srgbClr val="0070C0"/>
                </a:solidFill>
              </a:endParaRPr>
            </a:p>
          </p:txBody>
        </p:sp>
        <p:sp>
          <p:nvSpPr>
            <p:cNvPr id="44" name="Прямоугольник 3"/>
            <p:cNvSpPr>
              <a:spLocks noChangeArrowheads="1"/>
            </p:cNvSpPr>
            <p:nvPr/>
          </p:nvSpPr>
          <p:spPr bwMode="auto">
            <a:xfrm>
              <a:off x="97363" y="5912725"/>
              <a:ext cx="934968" cy="30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6" rIns="91430" bIns="45716">
              <a:sp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dirty="0" smtClean="0">
                  <a:solidFill>
                    <a:srgbClr val="0070C0"/>
                  </a:solidFill>
                  <a:latin typeface="Arial" charset="0"/>
                  <a:cs typeface="Arial" charset="0"/>
                </a:rPr>
                <a:t>55%</a:t>
              </a:r>
              <a:endParaRPr lang="ru-RU" altLang="ru-RU" sz="1400" b="1" dirty="0">
                <a:solidFill>
                  <a:srgbClr val="0070C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Прямоугольник 3"/>
            <p:cNvSpPr>
              <a:spLocks noChangeArrowheads="1"/>
            </p:cNvSpPr>
            <p:nvPr/>
          </p:nvSpPr>
          <p:spPr bwMode="auto">
            <a:xfrm>
              <a:off x="1776899" y="5562864"/>
              <a:ext cx="934968" cy="30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6" rIns="91430" bIns="45716">
              <a:sp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dirty="0" smtClean="0">
                  <a:solidFill>
                    <a:srgbClr val="0070C0"/>
                  </a:solidFill>
                  <a:latin typeface="Arial" charset="0"/>
                  <a:cs typeface="Arial" charset="0"/>
                </a:rPr>
                <a:t>70%</a:t>
              </a:r>
              <a:endParaRPr lang="ru-RU" altLang="ru-RU" sz="1400" b="1" dirty="0">
                <a:solidFill>
                  <a:srgbClr val="0070C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Прямоугольник 3"/>
            <p:cNvSpPr>
              <a:spLocks noChangeArrowheads="1"/>
            </p:cNvSpPr>
            <p:nvPr/>
          </p:nvSpPr>
          <p:spPr bwMode="auto">
            <a:xfrm>
              <a:off x="3940377" y="4998274"/>
              <a:ext cx="934968" cy="30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6" rIns="91430" bIns="45716">
              <a:sp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dirty="0" smtClean="0">
                  <a:solidFill>
                    <a:srgbClr val="0070C0"/>
                  </a:solidFill>
                  <a:latin typeface="Arial" charset="0"/>
                  <a:cs typeface="Arial" charset="0"/>
                </a:rPr>
                <a:t>75%</a:t>
              </a:r>
              <a:endParaRPr lang="ru-RU" altLang="ru-RU" sz="1400" b="1" dirty="0">
                <a:solidFill>
                  <a:srgbClr val="0070C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Прямоугольник 3"/>
            <p:cNvSpPr>
              <a:spLocks noChangeArrowheads="1"/>
            </p:cNvSpPr>
            <p:nvPr/>
          </p:nvSpPr>
          <p:spPr bwMode="auto">
            <a:xfrm>
              <a:off x="5780702" y="4624222"/>
              <a:ext cx="934968" cy="30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6" rIns="91430" bIns="45716">
              <a:sp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dirty="0" smtClean="0">
                  <a:solidFill>
                    <a:srgbClr val="0070C0"/>
                  </a:solidFill>
                  <a:latin typeface="Arial" charset="0"/>
                  <a:cs typeface="Arial" charset="0"/>
                </a:rPr>
                <a:t>90%</a:t>
              </a:r>
              <a:endParaRPr lang="ru-RU" altLang="ru-RU" sz="1400" b="1" dirty="0">
                <a:solidFill>
                  <a:srgbClr val="0070C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726606" y="549860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911662" y="5887762"/>
              <a:ext cx="45719" cy="45719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536118" y="5887762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2413838" y="513667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598894" y="5525830"/>
              <a:ext cx="45719" cy="45719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223350" y="5525830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4566418" y="457880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4751474" y="4967962"/>
              <a:ext cx="45719" cy="45719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4375930" y="4967962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6408766" y="420054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6593822" y="4589702"/>
              <a:ext cx="45719" cy="45719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6218278" y="4589702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825696"/>
              </p:ext>
            </p:extLst>
          </p:nvPr>
        </p:nvGraphicFramePr>
        <p:xfrm>
          <a:off x="279400" y="3589866"/>
          <a:ext cx="9313916" cy="270065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62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9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4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27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706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2010 – 2011 гг.</a:t>
                      </a:r>
                      <a:endParaRPr lang="ru-RU" sz="1100" b="1" kern="1200" dirty="0">
                        <a:solidFill>
                          <a:srgbClr val="00000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2012</a:t>
                      </a:r>
                      <a:r>
                        <a:rPr lang="ru-RU" sz="1100" b="1" kern="1200" baseline="0" dirty="0" smtClean="0">
                          <a:solidFill>
                            <a:srgbClr val="00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– 2013 гг.</a:t>
                      </a:r>
                      <a:endParaRPr lang="ru-RU" sz="1100" b="1" kern="1200" dirty="0">
                        <a:solidFill>
                          <a:srgbClr val="00000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baseline="0" dirty="0" smtClean="0">
                          <a:solidFill>
                            <a:srgbClr val="00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2014 – 2015 гг.</a:t>
                      </a:r>
                      <a:endParaRPr lang="ru-RU" sz="1100" b="1" kern="1200" baseline="0" dirty="0">
                        <a:solidFill>
                          <a:srgbClr val="00000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baseline="0" dirty="0" smtClean="0">
                          <a:solidFill>
                            <a:srgbClr val="00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2016 – 2017 гг.</a:t>
                      </a:r>
                      <a:endParaRPr lang="ru-RU" sz="1100" b="1" kern="1200" baseline="0" dirty="0">
                        <a:solidFill>
                          <a:srgbClr val="00000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baseline="0" dirty="0" smtClean="0">
                          <a:solidFill>
                            <a:srgbClr val="00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План на 2018 г.</a:t>
                      </a:r>
                      <a:endParaRPr lang="ru-RU" sz="1100" b="1" kern="1200" baseline="0" dirty="0">
                        <a:solidFill>
                          <a:srgbClr val="00000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157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Требования аналогичные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94-ФЗ: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Общая правоспособность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Специальная правоспособность (лицензии, разрешения, СРО и т.д.)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000" dirty="0" smtClean="0"/>
                        <a:t>Отсутствие ликвидации 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000" dirty="0" smtClean="0"/>
                        <a:t>Отсутствие</a:t>
                      </a:r>
                      <a:r>
                        <a:rPr lang="ru-RU" sz="1000" baseline="0" dirty="0" smtClean="0"/>
                        <a:t> ареста имущества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000" baseline="0" dirty="0" smtClean="0"/>
                        <a:t>Отсутствие задолженности по налогам и сборам и т.д.</a:t>
                      </a:r>
                      <a:endParaRPr lang="ru-RU" sz="1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000" dirty="0" smtClean="0"/>
                        <a:t> Отсутствие в РНП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000" dirty="0" smtClean="0"/>
                        <a:t> Подтверждение от изготовителя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000" dirty="0" smtClean="0"/>
                        <a:t>и т.д.</a:t>
                      </a:r>
                      <a:endParaRPr lang="ru-RU" sz="1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000" dirty="0" smtClean="0"/>
                        <a:t>Раскрытие бенефициаров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000" dirty="0" smtClean="0"/>
                        <a:t> В</a:t>
                      </a:r>
                      <a:r>
                        <a:rPr lang="ru-RU" sz="1000" baseline="0" dirty="0" smtClean="0"/>
                        <a:t>ыполнение части работ собственными силами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000" baseline="0" dirty="0" smtClean="0"/>
                        <a:t>Наличие опыта работ, поставок (за последние три года, 40 % от НМЦ)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000" baseline="0" dirty="0" smtClean="0"/>
                        <a:t>Наличие МТР и кадров  (по ПОС, сметам, 100% на первый год)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000" baseline="0" dirty="0" smtClean="0"/>
                        <a:t>Требования к субподрядчикам и к изготовителям (лицензии, опыт, наличие СМК)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000" baseline="0" dirty="0" smtClean="0"/>
                        <a:t>и т.д.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000" dirty="0" smtClean="0"/>
                        <a:t>Аудит достоверности данных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000" dirty="0" smtClean="0"/>
                        <a:t>Правила открыты и прозрачны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000" dirty="0" smtClean="0"/>
                        <a:t>Результат подписывается поставщиком и заказчиком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000" dirty="0" smtClean="0"/>
                        <a:t>Обжалование</a:t>
                      </a:r>
                      <a:r>
                        <a:rPr lang="ru-RU" sz="1000" baseline="0" dirty="0" smtClean="0"/>
                        <a:t> результатов</a:t>
                      </a:r>
                      <a:endParaRPr lang="ru-RU" sz="1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000" baseline="0" dirty="0" smtClean="0"/>
                        <a:t> Отсутствие не устраненных коренных причин несоответствий</a:t>
                      </a:r>
                      <a:endParaRPr lang="ru-RU" sz="1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135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b-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Оформление по умолчанию">
  <a:themeElements>
    <a:clrScheme name="10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0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2_Оформление по умолчанию">
  <a:themeElements>
    <a:clrScheme name="10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0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8_Оформление по умолчанию">
  <a:themeElements>
    <a:clrScheme name="8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3_Оформление по умолчанию">
  <a:themeElements>
    <a:clrScheme name="8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4_Оформление по умолчанию">
  <a:themeElements>
    <a:clrScheme name="8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5_Оформление по умолчанию">
  <a:themeElements>
    <a:clrScheme name="8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5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6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6_Оформление по умолчанию">
  <a:themeElements>
    <a:clrScheme name="8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7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8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Оформление по умолчанию">
  <a:themeElements>
    <a:clrScheme name="8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0_Оформление по умолчанию">
  <a:themeElements>
    <a:clrScheme name="8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9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Оформление по умолчанию">
  <a:themeElements>
    <a:clrScheme name="8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0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17_Оформление по умолчанию">
  <a:themeElements>
    <a:clrScheme name="8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2_Оформление по умолчанию">
  <a:themeElements>
    <a:clrScheme name="8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2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5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26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27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28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29_Оформление по умолчанию">
  <a:themeElements>
    <a:clrScheme name="8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29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30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3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3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30_Оформление по умолчанию">
  <a:themeElements>
    <a:clrScheme name="8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Оформление по умолчанию">
  <a:themeElements>
    <a:clrScheme name="8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3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3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35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36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37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33_Оформление по умолчанию">
  <a:themeElements>
    <a:clrScheme name="8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38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34_Оформление по умолчанию">
  <a:themeElements>
    <a:clrScheme name="8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39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40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9_Оформление по умолчанию">
  <a:themeElements>
    <a:clrScheme name="8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4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4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13967</TotalTime>
  <Words>202</Words>
  <Application>Microsoft Office PowerPoint</Application>
  <PresentationFormat>Лист A4 (210x297 мм)</PresentationFormat>
  <Paragraphs>52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61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6" baseType="lpstr">
      <vt:lpstr>Arial</vt:lpstr>
      <vt:lpstr>Calibri</vt:lpstr>
      <vt:lpstr>Wingdings</vt:lpstr>
      <vt:lpstr>4_b-default</vt:lpstr>
      <vt:lpstr>b-default</vt:lpstr>
      <vt:lpstr>9_Оформление по умолчанию</vt:lpstr>
      <vt:lpstr>1_b-default</vt:lpstr>
      <vt:lpstr>10_Оформление по умолчанию</vt:lpstr>
      <vt:lpstr>19_Оформление по умолчанию</vt:lpstr>
      <vt:lpstr>2_b-default</vt:lpstr>
      <vt:lpstr>3_b-default</vt:lpstr>
      <vt:lpstr>5_b-default</vt:lpstr>
      <vt:lpstr>6_b-default</vt:lpstr>
      <vt:lpstr>7_b-default</vt:lpstr>
      <vt:lpstr>8_b-default</vt:lpstr>
      <vt:lpstr>9_b-default</vt:lpstr>
      <vt:lpstr>10_b-default</vt:lpstr>
      <vt:lpstr>11_b-default</vt:lpstr>
      <vt:lpstr>11_Оформление по умолчанию</vt:lpstr>
      <vt:lpstr>12_Оформление по умолчанию</vt:lpstr>
      <vt:lpstr>8_Оформление по умолчанию</vt:lpstr>
      <vt:lpstr>13_Оформление по умолчанию</vt:lpstr>
      <vt:lpstr>14_Оформление по умолчанию</vt:lpstr>
      <vt:lpstr>15_Оформление по умолчанию</vt:lpstr>
      <vt:lpstr>12_b-default</vt:lpstr>
      <vt:lpstr>13_b-default</vt:lpstr>
      <vt:lpstr>14_b-default</vt:lpstr>
      <vt:lpstr>15_b-default</vt:lpstr>
      <vt:lpstr>16_b-default</vt:lpstr>
      <vt:lpstr>16_Оформление по умолчанию</vt:lpstr>
      <vt:lpstr>17_b-default</vt:lpstr>
      <vt:lpstr>18_b-default</vt:lpstr>
      <vt:lpstr>20_Оформление по умолчанию</vt:lpstr>
      <vt:lpstr>19_b-default</vt:lpstr>
      <vt:lpstr>31_Оформление по умолчанию</vt:lpstr>
      <vt:lpstr>20_b-default</vt:lpstr>
      <vt:lpstr>21_b-default</vt:lpstr>
      <vt:lpstr>22_b-default</vt:lpstr>
      <vt:lpstr>23_b-default</vt:lpstr>
      <vt:lpstr>17_Оформление по умолчанию</vt:lpstr>
      <vt:lpstr>32_Оформление по умолчанию</vt:lpstr>
      <vt:lpstr>24_b-default</vt:lpstr>
      <vt:lpstr>25_b-default</vt:lpstr>
      <vt:lpstr>26_b-default</vt:lpstr>
      <vt:lpstr>27_b-default</vt:lpstr>
      <vt:lpstr>28_b-default</vt:lpstr>
      <vt:lpstr>29_Оформление по умолчанию</vt:lpstr>
      <vt:lpstr>29_b-default</vt:lpstr>
      <vt:lpstr>30_b-default</vt:lpstr>
      <vt:lpstr>31_b-default</vt:lpstr>
      <vt:lpstr>32_b-default</vt:lpstr>
      <vt:lpstr>30_Оформление по умолчанию</vt:lpstr>
      <vt:lpstr>33_b-default</vt:lpstr>
      <vt:lpstr>34_b-default</vt:lpstr>
      <vt:lpstr>35_b-default</vt:lpstr>
      <vt:lpstr>36_b-default</vt:lpstr>
      <vt:lpstr>37_b-default</vt:lpstr>
      <vt:lpstr>33_Оформление по умолчанию</vt:lpstr>
      <vt:lpstr>38_b-default</vt:lpstr>
      <vt:lpstr>34_Оформление по умолчанию</vt:lpstr>
      <vt:lpstr>39_b-default</vt:lpstr>
      <vt:lpstr>40_b-default</vt:lpstr>
      <vt:lpstr>41_b-default</vt:lpstr>
      <vt:lpstr>42_b-default</vt:lpstr>
      <vt:lpstr>think-cell Slide</vt:lpstr>
      <vt:lpstr>Развитие системы требований к поставщикам</vt:lpstr>
    </vt:vector>
  </TitlesOfParts>
  <Company>Dez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Рягузова Оксана Валентиновна</dc:creator>
  <cp:lastModifiedBy>EMT</cp:lastModifiedBy>
  <cp:revision>523</cp:revision>
  <cp:lastPrinted>2018-12-03T06:10:53Z</cp:lastPrinted>
  <dcterms:created xsi:type="dcterms:W3CDTF">2017-10-17T09:11:05Z</dcterms:created>
  <dcterms:modified xsi:type="dcterms:W3CDTF">2018-12-04T06:17:14Z</dcterms:modified>
</cp:coreProperties>
</file>